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6" r:id="rId2"/>
    <p:sldId id="274" r:id="rId3"/>
    <p:sldId id="257" r:id="rId4"/>
    <p:sldId id="258" r:id="rId5"/>
    <p:sldId id="259" r:id="rId6"/>
    <p:sldId id="267" r:id="rId7"/>
    <p:sldId id="268" r:id="rId8"/>
    <p:sldId id="269" r:id="rId9"/>
    <p:sldId id="260" r:id="rId10"/>
    <p:sldId id="262" r:id="rId11"/>
    <p:sldId id="271" r:id="rId12"/>
    <p:sldId id="272" r:id="rId13"/>
    <p:sldId id="273" r:id="rId14"/>
    <p:sldId id="270" r:id="rId15"/>
    <p:sldId id="263" r:id="rId16"/>
    <p:sldId id="264" r:id="rId17"/>
    <p:sldId id="265" r:id="rId18"/>
    <p:sldId id="266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1D0CEFB-BFF2-4642-8783-35B9909DB37A}" v="50" dt="2025-05-14T17:16:50.28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754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svg"/><Relationship Id="rId1" Type="http://schemas.openxmlformats.org/officeDocument/2006/relationships/image" Target="../media/image28.png"/><Relationship Id="rId6" Type="http://schemas.openxmlformats.org/officeDocument/2006/relationships/image" Target="../media/image33.svg"/><Relationship Id="rId5" Type="http://schemas.openxmlformats.org/officeDocument/2006/relationships/image" Target="../media/image32.png"/><Relationship Id="rId4" Type="http://schemas.openxmlformats.org/officeDocument/2006/relationships/image" Target="../media/image31.sv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svg"/><Relationship Id="rId1" Type="http://schemas.openxmlformats.org/officeDocument/2006/relationships/image" Target="../media/image34.png"/><Relationship Id="rId6" Type="http://schemas.openxmlformats.org/officeDocument/2006/relationships/image" Target="../media/image39.svg"/><Relationship Id="rId5" Type="http://schemas.openxmlformats.org/officeDocument/2006/relationships/image" Target="../media/image38.png"/><Relationship Id="rId4" Type="http://schemas.openxmlformats.org/officeDocument/2006/relationships/image" Target="../media/image37.sv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svg"/><Relationship Id="rId1" Type="http://schemas.openxmlformats.org/officeDocument/2006/relationships/image" Target="../media/image28.png"/><Relationship Id="rId6" Type="http://schemas.openxmlformats.org/officeDocument/2006/relationships/image" Target="../media/image33.svg"/><Relationship Id="rId5" Type="http://schemas.openxmlformats.org/officeDocument/2006/relationships/image" Target="../media/image32.png"/><Relationship Id="rId4" Type="http://schemas.openxmlformats.org/officeDocument/2006/relationships/image" Target="../media/image31.sv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svg"/><Relationship Id="rId1" Type="http://schemas.openxmlformats.org/officeDocument/2006/relationships/image" Target="../media/image34.png"/><Relationship Id="rId6" Type="http://schemas.openxmlformats.org/officeDocument/2006/relationships/image" Target="../media/image39.svg"/><Relationship Id="rId5" Type="http://schemas.openxmlformats.org/officeDocument/2006/relationships/image" Target="../media/image38.png"/><Relationship Id="rId4" Type="http://schemas.openxmlformats.org/officeDocument/2006/relationships/image" Target="../media/image37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BAA46B3-6D16-4E88-BB6E-C45E49BEF2A8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1B08FFDE-C358-4DF9-9764-787F36C6516E}">
      <dgm:prSet/>
      <dgm:spPr/>
      <dgm:t>
        <a:bodyPr/>
        <a:lstStyle/>
        <a:p>
          <a:r>
            <a:rPr lang="nl-NL"/>
            <a:t>Wat is er de afgelopen tijd gebeurd?</a:t>
          </a:r>
          <a:endParaRPr lang="en-US"/>
        </a:p>
      </dgm:t>
    </dgm:pt>
    <dgm:pt modelId="{95DFB643-7B55-4144-BE7D-7767DF1A8F78}" type="parTrans" cxnId="{DAA37936-6ABB-4740-8D8D-EA4E072B20B5}">
      <dgm:prSet/>
      <dgm:spPr/>
      <dgm:t>
        <a:bodyPr/>
        <a:lstStyle/>
        <a:p>
          <a:endParaRPr lang="en-US"/>
        </a:p>
      </dgm:t>
    </dgm:pt>
    <dgm:pt modelId="{E59030E1-52FB-4BA9-8B21-CE4E8684A2C4}" type="sibTrans" cxnId="{DAA37936-6ABB-4740-8D8D-EA4E072B20B5}">
      <dgm:prSet/>
      <dgm:spPr/>
      <dgm:t>
        <a:bodyPr/>
        <a:lstStyle/>
        <a:p>
          <a:endParaRPr lang="en-US"/>
        </a:p>
      </dgm:t>
    </dgm:pt>
    <dgm:pt modelId="{C5F4229E-040E-41AB-B214-09DAA59FE89D}">
      <dgm:prSet/>
      <dgm:spPr/>
      <dgm:t>
        <a:bodyPr/>
        <a:lstStyle/>
        <a:p>
          <a:r>
            <a:rPr lang="nl-NL" dirty="0"/>
            <a:t>Wat doen we nu?</a:t>
          </a:r>
          <a:endParaRPr lang="en-US" dirty="0"/>
        </a:p>
      </dgm:t>
    </dgm:pt>
    <dgm:pt modelId="{9227BBC7-D581-47D4-BD37-9F368C0FACC7}" type="parTrans" cxnId="{6CA92A3A-3164-4484-9C9D-AFE5FE26EA46}">
      <dgm:prSet/>
      <dgm:spPr/>
      <dgm:t>
        <a:bodyPr/>
        <a:lstStyle/>
        <a:p>
          <a:endParaRPr lang="en-US"/>
        </a:p>
      </dgm:t>
    </dgm:pt>
    <dgm:pt modelId="{444EBD58-25F7-4FF5-8B2D-F48302E87852}" type="sibTrans" cxnId="{6CA92A3A-3164-4484-9C9D-AFE5FE26EA46}">
      <dgm:prSet/>
      <dgm:spPr/>
      <dgm:t>
        <a:bodyPr/>
        <a:lstStyle/>
        <a:p>
          <a:endParaRPr lang="en-US"/>
        </a:p>
      </dgm:t>
    </dgm:pt>
    <dgm:pt modelId="{7176CEDD-5758-46D0-97E9-FFECA6C55635}">
      <dgm:prSet/>
      <dgm:spPr/>
      <dgm:t>
        <a:bodyPr/>
        <a:lstStyle/>
        <a:p>
          <a:r>
            <a:rPr lang="en-GB" dirty="0" err="1"/>
            <a:t>Werkgroep</a:t>
          </a:r>
          <a:r>
            <a:rPr lang="en-GB" dirty="0"/>
            <a:t> Bouw </a:t>
          </a:r>
          <a:r>
            <a:rPr lang="en-GB" dirty="0" err="1"/>
            <a:t>en</a:t>
          </a:r>
          <a:r>
            <a:rPr lang="en-GB" dirty="0"/>
            <a:t> </a:t>
          </a:r>
          <a:r>
            <a:rPr lang="en-GB" dirty="0" err="1"/>
            <a:t>Buitenruimte</a:t>
          </a:r>
          <a:endParaRPr lang="en-US" dirty="0"/>
        </a:p>
      </dgm:t>
    </dgm:pt>
    <dgm:pt modelId="{21881AB8-155E-4E77-A564-7C5111604795}" type="parTrans" cxnId="{7480635B-962A-405D-897A-696BEF817AE6}">
      <dgm:prSet/>
      <dgm:spPr/>
      <dgm:t>
        <a:bodyPr/>
        <a:lstStyle/>
        <a:p>
          <a:endParaRPr lang="en-US"/>
        </a:p>
      </dgm:t>
    </dgm:pt>
    <dgm:pt modelId="{5EB657DE-9C1A-48FA-8071-EFFC0BF58EF6}" type="sibTrans" cxnId="{7480635B-962A-405D-897A-696BEF817AE6}">
      <dgm:prSet/>
      <dgm:spPr/>
      <dgm:t>
        <a:bodyPr/>
        <a:lstStyle/>
        <a:p>
          <a:endParaRPr lang="en-US"/>
        </a:p>
      </dgm:t>
    </dgm:pt>
    <dgm:pt modelId="{4B5096D3-B7BC-41FD-B1FE-CC1DB8F3B3B2}">
      <dgm:prSet/>
      <dgm:spPr/>
      <dgm:t>
        <a:bodyPr/>
        <a:lstStyle/>
        <a:p>
          <a:r>
            <a:rPr lang="en-GB"/>
            <a:t>Werkgroep Beheer</a:t>
          </a:r>
          <a:endParaRPr lang="en-US"/>
        </a:p>
      </dgm:t>
    </dgm:pt>
    <dgm:pt modelId="{9AFD05B9-F73F-416B-B7D2-ED347EEAD337}" type="parTrans" cxnId="{A143BAD4-E8B6-40ED-B8BA-CCED61F8375F}">
      <dgm:prSet/>
      <dgm:spPr/>
      <dgm:t>
        <a:bodyPr/>
        <a:lstStyle/>
        <a:p>
          <a:endParaRPr lang="en-US"/>
        </a:p>
      </dgm:t>
    </dgm:pt>
    <dgm:pt modelId="{54641F0A-4E1C-4027-81A9-70FF12D6FC5E}" type="sibTrans" cxnId="{A143BAD4-E8B6-40ED-B8BA-CCED61F8375F}">
      <dgm:prSet/>
      <dgm:spPr/>
      <dgm:t>
        <a:bodyPr/>
        <a:lstStyle/>
        <a:p>
          <a:endParaRPr lang="en-US"/>
        </a:p>
      </dgm:t>
    </dgm:pt>
    <dgm:pt modelId="{69F6999F-6772-4667-96B2-0D13E5B10316}">
      <dgm:prSet/>
      <dgm:spPr/>
      <dgm:t>
        <a:bodyPr/>
        <a:lstStyle/>
        <a:p>
          <a:r>
            <a:rPr lang="en-GB" dirty="0"/>
            <a:t>Deadline 1 Juli 2025</a:t>
          </a:r>
          <a:endParaRPr lang="en-US" dirty="0"/>
        </a:p>
      </dgm:t>
    </dgm:pt>
    <dgm:pt modelId="{EB74464A-131C-4EEF-8196-807F83C7F97E}" type="parTrans" cxnId="{AAD86DFD-B5B9-4A7E-9DCD-314015AD54FC}">
      <dgm:prSet/>
      <dgm:spPr/>
      <dgm:t>
        <a:bodyPr/>
        <a:lstStyle/>
        <a:p>
          <a:endParaRPr lang="en-US"/>
        </a:p>
      </dgm:t>
    </dgm:pt>
    <dgm:pt modelId="{7C36F640-5DFE-4B28-9BB8-B7DF0C439EE6}" type="sibTrans" cxnId="{AAD86DFD-B5B9-4A7E-9DCD-314015AD54FC}">
      <dgm:prSet/>
      <dgm:spPr/>
      <dgm:t>
        <a:bodyPr/>
        <a:lstStyle/>
        <a:p>
          <a:endParaRPr lang="en-US"/>
        </a:p>
      </dgm:t>
    </dgm:pt>
    <dgm:pt modelId="{1D928883-4759-4795-B85E-E9FE76E54F96}">
      <dgm:prSet/>
      <dgm:spPr/>
      <dgm:t>
        <a:bodyPr/>
        <a:lstStyle/>
        <a:p>
          <a:r>
            <a:rPr lang="en-US" dirty="0"/>
            <a:t>Hoe nu </a:t>
          </a:r>
          <a:r>
            <a:rPr lang="en-US" dirty="0" err="1"/>
            <a:t>verder</a:t>
          </a:r>
          <a:r>
            <a:rPr lang="en-US" dirty="0"/>
            <a:t>?</a:t>
          </a:r>
        </a:p>
      </dgm:t>
    </dgm:pt>
    <dgm:pt modelId="{4610329D-55CE-4823-9B49-DF9156DEE6C6}" type="parTrans" cxnId="{3738F3B7-8AEF-4C7E-9B80-5A7CE289F6B7}">
      <dgm:prSet/>
      <dgm:spPr/>
      <dgm:t>
        <a:bodyPr/>
        <a:lstStyle/>
        <a:p>
          <a:endParaRPr lang="en-US"/>
        </a:p>
      </dgm:t>
    </dgm:pt>
    <dgm:pt modelId="{730BB756-F743-4EFC-B083-01CE73AAA9B1}" type="sibTrans" cxnId="{3738F3B7-8AEF-4C7E-9B80-5A7CE289F6B7}">
      <dgm:prSet/>
      <dgm:spPr/>
      <dgm:t>
        <a:bodyPr/>
        <a:lstStyle/>
        <a:p>
          <a:endParaRPr lang="en-US"/>
        </a:p>
      </dgm:t>
    </dgm:pt>
    <dgm:pt modelId="{E08AF317-ED5E-4678-AF4D-BB6F86E80991}">
      <dgm:prSet/>
      <dgm:spPr/>
      <dgm:t>
        <a:bodyPr/>
        <a:lstStyle/>
        <a:p>
          <a:r>
            <a:rPr lang="en-GB"/>
            <a:t>Vragen</a:t>
          </a:r>
          <a:endParaRPr lang="en-US"/>
        </a:p>
      </dgm:t>
    </dgm:pt>
    <dgm:pt modelId="{512167DD-129B-446A-A289-61CC4B9EDC69}" type="parTrans" cxnId="{9A6C2A53-40E2-4A36-A43F-084F4FE36F8E}">
      <dgm:prSet/>
      <dgm:spPr/>
      <dgm:t>
        <a:bodyPr/>
        <a:lstStyle/>
        <a:p>
          <a:endParaRPr lang="en-US"/>
        </a:p>
      </dgm:t>
    </dgm:pt>
    <dgm:pt modelId="{8FE02439-10A6-4296-AC54-DCF4D18C3D6A}" type="sibTrans" cxnId="{9A6C2A53-40E2-4A36-A43F-084F4FE36F8E}">
      <dgm:prSet/>
      <dgm:spPr/>
      <dgm:t>
        <a:bodyPr/>
        <a:lstStyle/>
        <a:p>
          <a:endParaRPr lang="en-US"/>
        </a:p>
      </dgm:t>
    </dgm:pt>
    <dgm:pt modelId="{E4948ABC-6A1E-472E-B828-713791358E50}" type="pres">
      <dgm:prSet presAssocID="{EBAA46B3-6D16-4E88-BB6E-C45E49BEF2A8}" presName="linear" presStyleCnt="0">
        <dgm:presLayoutVars>
          <dgm:animLvl val="lvl"/>
          <dgm:resizeHandles val="exact"/>
        </dgm:presLayoutVars>
      </dgm:prSet>
      <dgm:spPr/>
    </dgm:pt>
    <dgm:pt modelId="{E42EF7BF-B7E8-4EC2-B6F0-3E104567AAE6}" type="pres">
      <dgm:prSet presAssocID="{1B08FFDE-C358-4DF9-9764-787F36C6516E}" presName="parentText" presStyleLbl="node1" presStyleIdx="0" presStyleCnt="7">
        <dgm:presLayoutVars>
          <dgm:chMax val="0"/>
          <dgm:bulletEnabled val="1"/>
        </dgm:presLayoutVars>
      </dgm:prSet>
      <dgm:spPr/>
    </dgm:pt>
    <dgm:pt modelId="{2765F71E-0BD5-4593-8E6C-CA8D2285F655}" type="pres">
      <dgm:prSet presAssocID="{E59030E1-52FB-4BA9-8B21-CE4E8684A2C4}" presName="spacer" presStyleCnt="0"/>
      <dgm:spPr/>
    </dgm:pt>
    <dgm:pt modelId="{A9EBD834-A8B2-460C-9B9F-56FCA5B09F19}" type="pres">
      <dgm:prSet presAssocID="{C5F4229E-040E-41AB-B214-09DAA59FE89D}" presName="parentText" presStyleLbl="node1" presStyleIdx="1" presStyleCnt="7">
        <dgm:presLayoutVars>
          <dgm:chMax val="0"/>
          <dgm:bulletEnabled val="1"/>
        </dgm:presLayoutVars>
      </dgm:prSet>
      <dgm:spPr/>
    </dgm:pt>
    <dgm:pt modelId="{54A09729-0D3B-409A-B9AF-09B5B2E1D1BC}" type="pres">
      <dgm:prSet presAssocID="{444EBD58-25F7-4FF5-8B2D-F48302E87852}" presName="spacer" presStyleCnt="0"/>
      <dgm:spPr/>
    </dgm:pt>
    <dgm:pt modelId="{EA863892-4245-4619-9E23-D085148D9FDF}" type="pres">
      <dgm:prSet presAssocID="{7176CEDD-5758-46D0-97E9-FFECA6C55635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CE9F004C-9314-4B65-974E-64FC5124F774}" type="pres">
      <dgm:prSet presAssocID="{5EB657DE-9C1A-48FA-8071-EFFC0BF58EF6}" presName="spacer" presStyleCnt="0"/>
      <dgm:spPr/>
    </dgm:pt>
    <dgm:pt modelId="{5B1282BD-A266-4102-9460-18B0A043EFC9}" type="pres">
      <dgm:prSet presAssocID="{4B5096D3-B7BC-41FD-B1FE-CC1DB8F3B3B2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835B6EF7-FE4F-42A0-8CBF-FF7C29E870A2}" type="pres">
      <dgm:prSet presAssocID="{54641F0A-4E1C-4027-81A9-70FF12D6FC5E}" presName="spacer" presStyleCnt="0"/>
      <dgm:spPr/>
    </dgm:pt>
    <dgm:pt modelId="{92E59DA6-BC52-4FE9-A492-2F23D0C847F7}" type="pres">
      <dgm:prSet presAssocID="{69F6999F-6772-4667-96B2-0D13E5B10316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EC307DFB-33E9-4A2B-96F1-937175C43E04}" type="pres">
      <dgm:prSet presAssocID="{7C36F640-5DFE-4B28-9BB8-B7DF0C439EE6}" presName="spacer" presStyleCnt="0"/>
      <dgm:spPr/>
    </dgm:pt>
    <dgm:pt modelId="{8538435F-0632-4A6C-93F3-8475EBE540EF}" type="pres">
      <dgm:prSet presAssocID="{1D928883-4759-4795-B85E-E9FE76E54F96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0DB20156-D4FA-421C-91DA-A87D0C92DD37}" type="pres">
      <dgm:prSet presAssocID="{730BB756-F743-4EFC-B083-01CE73AAA9B1}" presName="spacer" presStyleCnt="0"/>
      <dgm:spPr/>
    </dgm:pt>
    <dgm:pt modelId="{1C86B2B0-E21C-449B-BF0A-D660F71E7CB3}" type="pres">
      <dgm:prSet presAssocID="{E08AF317-ED5E-4678-AF4D-BB6F86E80991}" presName="parentText" presStyleLbl="node1" presStyleIdx="6" presStyleCnt="7">
        <dgm:presLayoutVars>
          <dgm:chMax val="0"/>
          <dgm:bulletEnabled val="1"/>
        </dgm:presLayoutVars>
      </dgm:prSet>
      <dgm:spPr/>
    </dgm:pt>
  </dgm:ptLst>
  <dgm:cxnLst>
    <dgm:cxn modelId="{3DA22507-9A07-4EE9-BF65-69513D3D64F9}" type="presOf" srcId="{1D928883-4759-4795-B85E-E9FE76E54F96}" destId="{8538435F-0632-4A6C-93F3-8475EBE540EF}" srcOrd="0" destOrd="0" presId="urn:microsoft.com/office/officeart/2005/8/layout/vList2"/>
    <dgm:cxn modelId="{523C2A0B-E3E9-445A-AE46-36FF636F6200}" type="presOf" srcId="{7176CEDD-5758-46D0-97E9-FFECA6C55635}" destId="{EA863892-4245-4619-9E23-D085148D9FDF}" srcOrd="0" destOrd="0" presId="urn:microsoft.com/office/officeart/2005/8/layout/vList2"/>
    <dgm:cxn modelId="{DAA37936-6ABB-4740-8D8D-EA4E072B20B5}" srcId="{EBAA46B3-6D16-4E88-BB6E-C45E49BEF2A8}" destId="{1B08FFDE-C358-4DF9-9764-787F36C6516E}" srcOrd="0" destOrd="0" parTransId="{95DFB643-7B55-4144-BE7D-7767DF1A8F78}" sibTransId="{E59030E1-52FB-4BA9-8B21-CE4E8684A2C4}"/>
    <dgm:cxn modelId="{6CA92A3A-3164-4484-9C9D-AFE5FE26EA46}" srcId="{EBAA46B3-6D16-4E88-BB6E-C45E49BEF2A8}" destId="{C5F4229E-040E-41AB-B214-09DAA59FE89D}" srcOrd="1" destOrd="0" parTransId="{9227BBC7-D581-47D4-BD37-9F368C0FACC7}" sibTransId="{444EBD58-25F7-4FF5-8B2D-F48302E87852}"/>
    <dgm:cxn modelId="{A9AB183F-0ED5-4CBF-ACDB-11CC244B53F3}" type="presOf" srcId="{4B5096D3-B7BC-41FD-B1FE-CC1DB8F3B3B2}" destId="{5B1282BD-A266-4102-9460-18B0A043EFC9}" srcOrd="0" destOrd="0" presId="urn:microsoft.com/office/officeart/2005/8/layout/vList2"/>
    <dgm:cxn modelId="{7480635B-962A-405D-897A-696BEF817AE6}" srcId="{EBAA46B3-6D16-4E88-BB6E-C45E49BEF2A8}" destId="{7176CEDD-5758-46D0-97E9-FFECA6C55635}" srcOrd="2" destOrd="0" parTransId="{21881AB8-155E-4E77-A564-7C5111604795}" sibTransId="{5EB657DE-9C1A-48FA-8071-EFFC0BF58EF6}"/>
    <dgm:cxn modelId="{9A6C2A53-40E2-4A36-A43F-084F4FE36F8E}" srcId="{EBAA46B3-6D16-4E88-BB6E-C45E49BEF2A8}" destId="{E08AF317-ED5E-4678-AF4D-BB6F86E80991}" srcOrd="6" destOrd="0" parTransId="{512167DD-129B-446A-A289-61CC4B9EDC69}" sibTransId="{8FE02439-10A6-4296-AC54-DCF4D18C3D6A}"/>
    <dgm:cxn modelId="{314DD292-50A2-4C7D-854C-0B54A57AEA89}" type="presOf" srcId="{EBAA46B3-6D16-4E88-BB6E-C45E49BEF2A8}" destId="{E4948ABC-6A1E-472E-B828-713791358E50}" srcOrd="0" destOrd="0" presId="urn:microsoft.com/office/officeart/2005/8/layout/vList2"/>
    <dgm:cxn modelId="{443CF798-6007-4801-A63A-7DD5D7AF0FE8}" type="presOf" srcId="{69F6999F-6772-4667-96B2-0D13E5B10316}" destId="{92E59DA6-BC52-4FE9-A492-2F23D0C847F7}" srcOrd="0" destOrd="0" presId="urn:microsoft.com/office/officeart/2005/8/layout/vList2"/>
    <dgm:cxn modelId="{91672AA6-901D-4F24-B3B7-0E3C8BA2A7A1}" type="presOf" srcId="{C5F4229E-040E-41AB-B214-09DAA59FE89D}" destId="{A9EBD834-A8B2-460C-9B9F-56FCA5B09F19}" srcOrd="0" destOrd="0" presId="urn:microsoft.com/office/officeart/2005/8/layout/vList2"/>
    <dgm:cxn modelId="{CA6272A8-D4E0-492C-B9AF-F990BBC47A43}" type="presOf" srcId="{1B08FFDE-C358-4DF9-9764-787F36C6516E}" destId="{E42EF7BF-B7E8-4EC2-B6F0-3E104567AAE6}" srcOrd="0" destOrd="0" presId="urn:microsoft.com/office/officeart/2005/8/layout/vList2"/>
    <dgm:cxn modelId="{3738F3B7-8AEF-4C7E-9B80-5A7CE289F6B7}" srcId="{EBAA46B3-6D16-4E88-BB6E-C45E49BEF2A8}" destId="{1D928883-4759-4795-B85E-E9FE76E54F96}" srcOrd="5" destOrd="0" parTransId="{4610329D-55CE-4823-9B49-DF9156DEE6C6}" sibTransId="{730BB756-F743-4EFC-B083-01CE73AAA9B1}"/>
    <dgm:cxn modelId="{A143BAD4-E8B6-40ED-B8BA-CCED61F8375F}" srcId="{EBAA46B3-6D16-4E88-BB6E-C45E49BEF2A8}" destId="{4B5096D3-B7BC-41FD-B1FE-CC1DB8F3B3B2}" srcOrd="3" destOrd="0" parTransId="{9AFD05B9-F73F-416B-B7D2-ED347EEAD337}" sibTransId="{54641F0A-4E1C-4027-81A9-70FF12D6FC5E}"/>
    <dgm:cxn modelId="{D98908E1-EBDC-47CB-A1C6-52EC812C849C}" type="presOf" srcId="{E08AF317-ED5E-4678-AF4D-BB6F86E80991}" destId="{1C86B2B0-E21C-449B-BF0A-D660F71E7CB3}" srcOrd="0" destOrd="0" presId="urn:microsoft.com/office/officeart/2005/8/layout/vList2"/>
    <dgm:cxn modelId="{AAD86DFD-B5B9-4A7E-9DCD-314015AD54FC}" srcId="{EBAA46B3-6D16-4E88-BB6E-C45E49BEF2A8}" destId="{69F6999F-6772-4667-96B2-0D13E5B10316}" srcOrd="4" destOrd="0" parTransId="{EB74464A-131C-4EEF-8196-807F83C7F97E}" sibTransId="{7C36F640-5DFE-4B28-9BB8-B7DF0C439EE6}"/>
    <dgm:cxn modelId="{1DAB0D5D-7CF4-4FB4-86CF-348215791C65}" type="presParOf" srcId="{E4948ABC-6A1E-472E-B828-713791358E50}" destId="{E42EF7BF-B7E8-4EC2-B6F0-3E104567AAE6}" srcOrd="0" destOrd="0" presId="urn:microsoft.com/office/officeart/2005/8/layout/vList2"/>
    <dgm:cxn modelId="{2256397E-F6CE-4524-A701-C09762FEA4D5}" type="presParOf" srcId="{E4948ABC-6A1E-472E-B828-713791358E50}" destId="{2765F71E-0BD5-4593-8E6C-CA8D2285F655}" srcOrd="1" destOrd="0" presId="urn:microsoft.com/office/officeart/2005/8/layout/vList2"/>
    <dgm:cxn modelId="{FDC9BDD8-68C5-451C-BF9B-00840ACB5756}" type="presParOf" srcId="{E4948ABC-6A1E-472E-B828-713791358E50}" destId="{A9EBD834-A8B2-460C-9B9F-56FCA5B09F19}" srcOrd="2" destOrd="0" presId="urn:microsoft.com/office/officeart/2005/8/layout/vList2"/>
    <dgm:cxn modelId="{BF04A134-68BD-47FB-ACE0-F8A5FEA3152E}" type="presParOf" srcId="{E4948ABC-6A1E-472E-B828-713791358E50}" destId="{54A09729-0D3B-409A-B9AF-09B5B2E1D1BC}" srcOrd="3" destOrd="0" presId="urn:microsoft.com/office/officeart/2005/8/layout/vList2"/>
    <dgm:cxn modelId="{B31FCFF4-9A38-4C7A-B4E5-DEAA6A14526A}" type="presParOf" srcId="{E4948ABC-6A1E-472E-B828-713791358E50}" destId="{EA863892-4245-4619-9E23-D085148D9FDF}" srcOrd="4" destOrd="0" presId="urn:microsoft.com/office/officeart/2005/8/layout/vList2"/>
    <dgm:cxn modelId="{1FABAB4E-4446-4D5C-B01A-509B5E318574}" type="presParOf" srcId="{E4948ABC-6A1E-472E-B828-713791358E50}" destId="{CE9F004C-9314-4B65-974E-64FC5124F774}" srcOrd="5" destOrd="0" presId="urn:microsoft.com/office/officeart/2005/8/layout/vList2"/>
    <dgm:cxn modelId="{9FAD712E-7A8B-4332-ADD1-DA95B6D5C854}" type="presParOf" srcId="{E4948ABC-6A1E-472E-B828-713791358E50}" destId="{5B1282BD-A266-4102-9460-18B0A043EFC9}" srcOrd="6" destOrd="0" presId="urn:microsoft.com/office/officeart/2005/8/layout/vList2"/>
    <dgm:cxn modelId="{8A0D3B64-11D4-4755-B016-40D9A65B85E8}" type="presParOf" srcId="{E4948ABC-6A1E-472E-B828-713791358E50}" destId="{835B6EF7-FE4F-42A0-8CBF-FF7C29E870A2}" srcOrd="7" destOrd="0" presId="urn:microsoft.com/office/officeart/2005/8/layout/vList2"/>
    <dgm:cxn modelId="{770A165C-B77E-4990-B6FE-5B13A65454BF}" type="presParOf" srcId="{E4948ABC-6A1E-472E-B828-713791358E50}" destId="{92E59DA6-BC52-4FE9-A492-2F23D0C847F7}" srcOrd="8" destOrd="0" presId="urn:microsoft.com/office/officeart/2005/8/layout/vList2"/>
    <dgm:cxn modelId="{D19C043B-3050-407E-88C8-2552FBBFFB39}" type="presParOf" srcId="{E4948ABC-6A1E-472E-B828-713791358E50}" destId="{EC307DFB-33E9-4A2B-96F1-937175C43E04}" srcOrd="9" destOrd="0" presId="urn:microsoft.com/office/officeart/2005/8/layout/vList2"/>
    <dgm:cxn modelId="{E9DD940D-8D70-4BDD-95C9-A9F2FC839C24}" type="presParOf" srcId="{E4948ABC-6A1E-472E-B828-713791358E50}" destId="{8538435F-0632-4A6C-93F3-8475EBE540EF}" srcOrd="10" destOrd="0" presId="urn:microsoft.com/office/officeart/2005/8/layout/vList2"/>
    <dgm:cxn modelId="{59CEA1FE-5220-4732-8C0F-720054B3CA65}" type="presParOf" srcId="{E4948ABC-6A1E-472E-B828-713791358E50}" destId="{0DB20156-D4FA-421C-91DA-A87D0C92DD37}" srcOrd="11" destOrd="0" presId="urn:microsoft.com/office/officeart/2005/8/layout/vList2"/>
    <dgm:cxn modelId="{29F7F2C4-5FBC-42FF-9E0E-3013755C6BB2}" type="presParOf" srcId="{E4948ABC-6A1E-472E-B828-713791358E50}" destId="{1C86B2B0-E21C-449B-BF0A-D660F71E7CB3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0245DE0-9C12-4C89-B536-07486A603A7F}" type="doc">
      <dgm:prSet loTypeId="urn:microsoft.com/office/officeart/2005/8/layout/list1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04ABA3CF-8739-400F-B798-941B97D49C9A}">
      <dgm:prSet/>
      <dgm:spPr/>
      <dgm:t>
        <a:bodyPr/>
        <a:lstStyle/>
        <a:p>
          <a:r>
            <a:rPr lang="nl-NL"/>
            <a:t>We hebben een voorbereidingsbudget</a:t>
          </a:r>
          <a:endParaRPr lang="en-US"/>
        </a:p>
      </dgm:t>
    </dgm:pt>
    <dgm:pt modelId="{E6D18272-551C-4CCA-BCCE-F022CA75C245}" type="parTrans" cxnId="{944C23F4-1065-4FCA-BAA2-FA9EBD676183}">
      <dgm:prSet/>
      <dgm:spPr/>
      <dgm:t>
        <a:bodyPr/>
        <a:lstStyle/>
        <a:p>
          <a:endParaRPr lang="en-US"/>
        </a:p>
      </dgm:t>
    </dgm:pt>
    <dgm:pt modelId="{0A46BF23-D4FD-4D30-958A-31FFC60377A1}" type="sibTrans" cxnId="{944C23F4-1065-4FCA-BAA2-FA9EBD676183}">
      <dgm:prSet/>
      <dgm:spPr/>
      <dgm:t>
        <a:bodyPr/>
        <a:lstStyle/>
        <a:p>
          <a:endParaRPr lang="en-US"/>
        </a:p>
      </dgm:t>
    </dgm:pt>
    <dgm:pt modelId="{FBCFBD1C-4AE2-4CD1-96A8-1DB5FB5C7F14}">
      <dgm:prSet/>
      <dgm:spPr/>
      <dgm:t>
        <a:bodyPr/>
        <a:lstStyle/>
        <a:p>
          <a:r>
            <a:rPr lang="nl-NL"/>
            <a:t>Werkgroep Beheer is begonnen</a:t>
          </a:r>
          <a:endParaRPr lang="en-US"/>
        </a:p>
      </dgm:t>
    </dgm:pt>
    <dgm:pt modelId="{A4C8BA8D-0374-4496-9D8C-2611258B44D2}" type="parTrans" cxnId="{874E5543-BE25-43C8-B58C-868042431639}">
      <dgm:prSet/>
      <dgm:spPr/>
      <dgm:t>
        <a:bodyPr/>
        <a:lstStyle/>
        <a:p>
          <a:endParaRPr lang="en-US"/>
        </a:p>
      </dgm:t>
    </dgm:pt>
    <dgm:pt modelId="{EA078F05-81A9-4737-AA28-6AFA29229B3E}" type="sibTrans" cxnId="{874E5543-BE25-43C8-B58C-868042431639}">
      <dgm:prSet/>
      <dgm:spPr/>
      <dgm:t>
        <a:bodyPr/>
        <a:lstStyle/>
        <a:p>
          <a:endParaRPr lang="en-US"/>
        </a:p>
      </dgm:t>
    </dgm:pt>
    <dgm:pt modelId="{0D8147EC-5A5B-4373-827F-2331F0C0BE76}">
      <dgm:prSet/>
      <dgm:spPr/>
      <dgm:t>
        <a:bodyPr/>
        <a:lstStyle/>
        <a:p>
          <a:r>
            <a:rPr lang="nl-NL"/>
            <a:t>Werkgroep Bouw en Buitenruimte</a:t>
          </a:r>
          <a:endParaRPr lang="en-US"/>
        </a:p>
      </dgm:t>
    </dgm:pt>
    <dgm:pt modelId="{52F698DF-F836-418E-B9DF-B3B052CBE766}" type="parTrans" cxnId="{355B9499-CA6A-4423-B35F-A3A602292E65}">
      <dgm:prSet/>
      <dgm:spPr/>
      <dgm:t>
        <a:bodyPr/>
        <a:lstStyle/>
        <a:p>
          <a:endParaRPr lang="en-US"/>
        </a:p>
      </dgm:t>
    </dgm:pt>
    <dgm:pt modelId="{A085E613-AD5A-45FD-B28C-6179229D4500}" type="sibTrans" cxnId="{355B9499-CA6A-4423-B35F-A3A602292E65}">
      <dgm:prSet/>
      <dgm:spPr/>
      <dgm:t>
        <a:bodyPr/>
        <a:lstStyle/>
        <a:p>
          <a:endParaRPr lang="en-US"/>
        </a:p>
      </dgm:t>
    </dgm:pt>
    <dgm:pt modelId="{B0ED40D2-19B0-4813-869E-FAFB40E55FF2}">
      <dgm:prSet/>
      <dgm:spPr/>
      <dgm:t>
        <a:bodyPr/>
        <a:lstStyle/>
        <a:p>
          <a:r>
            <a:rPr lang="nl-NL"/>
            <a:t>MFA begint steeds meer vorm te krijgen</a:t>
          </a:r>
          <a:endParaRPr lang="en-US"/>
        </a:p>
      </dgm:t>
    </dgm:pt>
    <dgm:pt modelId="{E8DCC00C-D280-438A-B338-BCED7C0184CD}" type="parTrans" cxnId="{CF128C33-7544-4925-A3C5-AFA15D1CBEE7}">
      <dgm:prSet/>
      <dgm:spPr/>
      <dgm:t>
        <a:bodyPr/>
        <a:lstStyle/>
        <a:p>
          <a:endParaRPr lang="en-US"/>
        </a:p>
      </dgm:t>
    </dgm:pt>
    <dgm:pt modelId="{E3E36440-B7A9-45D3-A662-D45446D28070}" type="sibTrans" cxnId="{CF128C33-7544-4925-A3C5-AFA15D1CBEE7}">
      <dgm:prSet/>
      <dgm:spPr/>
      <dgm:t>
        <a:bodyPr/>
        <a:lstStyle/>
        <a:p>
          <a:endParaRPr lang="en-US"/>
        </a:p>
      </dgm:t>
    </dgm:pt>
    <dgm:pt modelId="{3A7B7380-C95B-4C15-9E68-8FE2050838E1}" type="pres">
      <dgm:prSet presAssocID="{70245DE0-9C12-4C89-B536-07486A603A7F}" presName="linear" presStyleCnt="0">
        <dgm:presLayoutVars>
          <dgm:dir/>
          <dgm:animLvl val="lvl"/>
          <dgm:resizeHandles val="exact"/>
        </dgm:presLayoutVars>
      </dgm:prSet>
      <dgm:spPr/>
    </dgm:pt>
    <dgm:pt modelId="{4EF60857-2B73-4B4D-9EC9-8AB96210266C}" type="pres">
      <dgm:prSet presAssocID="{04ABA3CF-8739-400F-B798-941B97D49C9A}" presName="parentLin" presStyleCnt="0"/>
      <dgm:spPr/>
    </dgm:pt>
    <dgm:pt modelId="{7A43D922-0AD0-4B2D-B6AF-5C48BA0A6AFE}" type="pres">
      <dgm:prSet presAssocID="{04ABA3CF-8739-400F-B798-941B97D49C9A}" presName="parentLeftMargin" presStyleLbl="node1" presStyleIdx="0" presStyleCnt="4"/>
      <dgm:spPr/>
    </dgm:pt>
    <dgm:pt modelId="{D8BF67E6-098F-4850-8CDF-111D7F4EB65B}" type="pres">
      <dgm:prSet presAssocID="{04ABA3CF-8739-400F-B798-941B97D49C9A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92582553-0205-411F-A292-9294EE31A66C}" type="pres">
      <dgm:prSet presAssocID="{04ABA3CF-8739-400F-B798-941B97D49C9A}" presName="negativeSpace" presStyleCnt="0"/>
      <dgm:spPr/>
    </dgm:pt>
    <dgm:pt modelId="{046556C2-EE2B-4B31-80C8-CE16F0E82513}" type="pres">
      <dgm:prSet presAssocID="{04ABA3CF-8739-400F-B798-941B97D49C9A}" presName="childText" presStyleLbl="conFgAcc1" presStyleIdx="0" presStyleCnt="4">
        <dgm:presLayoutVars>
          <dgm:bulletEnabled val="1"/>
        </dgm:presLayoutVars>
      </dgm:prSet>
      <dgm:spPr/>
    </dgm:pt>
    <dgm:pt modelId="{B0F892FE-7842-46D8-A16B-749B61E97A7A}" type="pres">
      <dgm:prSet presAssocID="{0A46BF23-D4FD-4D30-958A-31FFC60377A1}" presName="spaceBetweenRectangles" presStyleCnt="0"/>
      <dgm:spPr/>
    </dgm:pt>
    <dgm:pt modelId="{8F08DC4E-8027-4D7B-9BF9-729DF406954B}" type="pres">
      <dgm:prSet presAssocID="{FBCFBD1C-4AE2-4CD1-96A8-1DB5FB5C7F14}" presName="parentLin" presStyleCnt="0"/>
      <dgm:spPr/>
    </dgm:pt>
    <dgm:pt modelId="{A938378D-8349-48D7-BA2E-2EBA4F04F78C}" type="pres">
      <dgm:prSet presAssocID="{FBCFBD1C-4AE2-4CD1-96A8-1DB5FB5C7F14}" presName="parentLeftMargin" presStyleLbl="node1" presStyleIdx="0" presStyleCnt="4"/>
      <dgm:spPr/>
    </dgm:pt>
    <dgm:pt modelId="{D9CB15D5-527A-4D22-AF14-60EA66AD4931}" type="pres">
      <dgm:prSet presAssocID="{FBCFBD1C-4AE2-4CD1-96A8-1DB5FB5C7F14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CA9968FD-FD6D-4DE8-9098-A8A318FF5E27}" type="pres">
      <dgm:prSet presAssocID="{FBCFBD1C-4AE2-4CD1-96A8-1DB5FB5C7F14}" presName="negativeSpace" presStyleCnt="0"/>
      <dgm:spPr/>
    </dgm:pt>
    <dgm:pt modelId="{8D22C597-3438-46F9-AF12-6A58BBF5A111}" type="pres">
      <dgm:prSet presAssocID="{FBCFBD1C-4AE2-4CD1-96A8-1DB5FB5C7F14}" presName="childText" presStyleLbl="conFgAcc1" presStyleIdx="1" presStyleCnt="4">
        <dgm:presLayoutVars>
          <dgm:bulletEnabled val="1"/>
        </dgm:presLayoutVars>
      </dgm:prSet>
      <dgm:spPr/>
    </dgm:pt>
    <dgm:pt modelId="{99FDDD2B-9FE2-4B06-9B9D-15294FF1E73B}" type="pres">
      <dgm:prSet presAssocID="{EA078F05-81A9-4737-AA28-6AFA29229B3E}" presName="spaceBetweenRectangles" presStyleCnt="0"/>
      <dgm:spPr/>
    </dgm:pt>
    <dgm:pt modelId="{960E7735-0DAC-4A98-89D5-8DF3C3D11C74}" type="pres">
      <dgm:prSet presAssocID="{0D8147EC-5A5B-4373-827F-2331F0C0BE76}" presName="parentLin" presStyleCnt="0"/>
      <dgm:spPr/>
    </dgm:pt>
    <dgm:pt modelId="{F5719876-3272-4C90-BA5A-348193A2C32F}" type="pres">
      <dgm:prSet presAssocID="{0D8147EC-5A5B-4373-827F-2331F0C0BE76}" presName="parentLeftMargin" presStyleLbl="node1" presStyleIdx="1" presStyleCnt="4"/>
      <dgm:spPr/>
    </dgm:pt>
    <dgm:pt modelId="{95F30BE0-48A7-4EDB-9345-34EE15A99EF5}" type="pres">
      <dgm:prSet presAssocID="{0D8147EC-5A5B-4373-827F-2331F0C0BE76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C1B328C1-5C63-414C-A4CE-198859136722}" type="pres">
      <dgm:prSet presAssocID="{0D8147EC-5A5B-4373-827F-2331F0C0BE76}" presName="negativeSpace" presStyleCnt="0"/>
      <dgm:spPr/>
    </dgm:pt>
    <dgm:pt modelId="{292A2B6A-C725-4AA9-90AC-18CCF13D138E}" type="pres">
      <dgm:prSet presAssocID="{0D8147EC-5A5B-4373-827F-2331F0C0BE76}" presName="childText" presStyleLbl="conFgAcc1" presStyleIdx="2" presStyleCnt="4">
        <dgm:presLayoutVars>
          <dgm:bulletEnabled val="1"/>
        </dgm:presLayoutVars>
      </dgm:prSet>
      <dgm:spPr/>
    </dgm:pt>
    <dgm:pt modelId="{EDABBC80-84D8-4606-B8BE-B3CA1755795E}" type="pres">
      <dgm:prSet presAssocID="{A085E613-AD5A-45FD-B28C-6179229D4500}" presName="spaceBetweenRectangles" presStyleCnt="0"/>
      <dgm:spPr/>
    </dgm:pt>
    <dgm:pt modelId="{B2999A0F-F3D3-426C-A092-0D5270A14EE1}" type="pres">
      <dgm:prSet presAssocID="{B0ED40D2-19B0-4813-869E-FAFB40E55FF2}" presName="parentLin" presStyleCnt="0"/>
      <dgm:spPr/>
    </dgm:pt>
    <dgm:pt modelId="{3C1BA9D7-BE01-4308-B2C4-EB796284B140}" type="pres">
      <dgm:prSet presAssocID="{B0ED40D2-19B0-4813-869E-FAFB40E55FF2}" presName="parentLeftMargin" presStyleLbl="node1" presStyleIdx="2" presStyleCnt="4"/>
      <dgm:spPr/>
    </dgm:pt>
    <dgm:pt modelId="{8E66BBF8-9F84-4787-BE39-FFB5A772AA73}" type="pres">
      <dgm:prSet presAssocID="{B0ED40D2-19B0-4813-869E-FAFB40E55FF2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B99CEF2F-B7DF-4906-A108-0A774330ED35}" type="pres">
      <dgm:prSet presAssocID="{B0ED40D2-19B0-4813-869E-FAFB40E55FF2}" presName="negativeSpace" presStyleCnt="0"/>
      <dgm:spPr/>
    </dgm:pt>
    <dgm:pt modelId="{7BBE6DF2-0AFF-453B-B1A2-CD02CD475FFB}" type="pres">
      <dgm:prSet presAssocID="{B0ED40D2-19B0-4813-869E-FAFB40E55FF2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8C8A4029-9750-45DC-AC53-2F24843949A0}" type="presOf" srcId="{04ABA3CF-8739-400F-B798-941B97D49C9A}" destId="{D8BF67E6-098F-4850-8CDF-111D7F4EB65B}" srcOrd="1" destOrd="0" presId="urn:microsoft.com/office/officeart/2005/8/layout/list1"/>
    <dgm:cxn modelId="{B3B6882D-F0C8-4E64-92DF-B52A888A60C7}" type="presOf" srcId="{04ABA3CF-8739-400F-B798-941B97D49C9A}" destId="{7A43D922-0AD0-4B2D-B6AF-5C48BA0A6AFE}" srcOrd="0" destOrd="0" presId="urn:microsoft.com/office/officeart/2005/8/layout/list1"/>
    <dgm:cxn modelId="{CF128C33-7544-4925-A3C5-AFA15D1CBEE7}" srcId="{70245DE0-9C12-4C89-B536-07486A603A7F}" destId="{B0ED40D2-19B0-4813-869E-FAFB40E55FF2}" srcOrd="3" destOrd="0" parTransId="{E8DCC00C-D280-438A-B338-BCED7C0184CD}" sibTransId="{E3E36440-B7A9-45D3-A662-D45446D28070}"/>
    <dgm:cxn modelId="{A8E87942-01CE-4779-B683-F76BDC8B7F58}" type="presOf" srcId="{B0ED40D2-19B0-4813-869E-FAFB40E55FF2}" destId="{3C1BA9D7-BE01-4308-B2C4-EB796284B140}" srcOrd="0" destOrd="0" presId="urn:microsoft.com/office/officeart/2005/8/layout/list1"/>
    <dgm:cxn modelId="{874E5543-BE25-43C8-B58C-868042431639}" srcId="{70245DE0-9C12-4C89-B536-07486A603A7F}" destId="{FBCFBD1C-4AE2-4CD1-96A8-1DB5FB5C7F14}" srcOrd="1" destOrd="0" parTransId="{A4C8BA8D-0374-4496-9D8C-2611258B44D2}" sibTransId="{EA078F05-81A9-4737-AA28-6AFA29229B3E}"/>
    <dgm:cxn modelId="{3C5C0568-6223-4E19-AFFC-724C3340473E}" type="presOf" srcId="{0D8147EC-5A5B-4373-827F-2331F0C0BE76}" destId="{F5719876-3272-4C90-BA5A-348193A2C32F}" srcOrd="0" destOrd="0" presId="urn:microsoft.com/office/officeart/2005/8/layout/list1"/>
    <dgm:cxn modelId="{FDB4B34D-08FE-4A15-91C8-21E79835A870}" type="presOf" srcId="{B0ED40D2-19B0-4813-869E-FAFB40E55FF2}" destId="{8E66BBF8-9F84-4787-BE39-FFB5A772AA73}" srcOrd="1" destOrd="0" presId="urn:microsoft.com/office/officeart/2005/8/layout/list1"/>
    <dgm:cxn modelId="{E9499456-EFC2-448B-BFC3-5B0362DE3086}" type="presOf" srcId="{FBCFBD1C-4AE2-4CD1-96A8-1DB5FB5C7F14}" destId="{A938378D-8349-48D7-BA2E-2EBA4F04F78C}" srcOrd="0" destOrd="0" presId="urn:microsoft.com/office/officeart/2005/8/layout/list1"/>
    <dgm:cxn modelId="{2530A586-74A5-4FD1-B2AB-9D5D66D366C3}" type="presOf" srcId="{70245DE0-9C12-4C89-B536-07486A603A7F}" destId="{3A7B7380-C95B-4C15-9E68-8FE2050838E1}" srcOrd="0" destOrd="0" presId="urn:microsoft.com/office/officeart/2005/8/layout/list1"/>
    <dgm:cxn modelId="{F9CF4C91-1236-48E6-A299-43F2916160C6}" type="presOf" srcId="{FBCFBD1C-4AE2-4CD1-96A8-1DB5FB5C7F14}" destId="{D9CB15D5-527A-4D22-AF14-60EA66AD4931}" srcOrd="1" destOrd="0" presId="urn:microsoft.com/office/officeart/2005/8/layout/list1"/>
    <dgm:cxn modelId="{355B9499-CA6A-4423-B35F-A3A602292E65}" srcId="{70245DE0-9C12-4C89-B536-07486A603A7F}" destId="{0D8147EC-5A5B-4373-827F-2331F0C0BE76}" srcOrd="2" destOrd="0" parTransId="{52F698DF-F836-418E-B9DF-B3B052CBE766}" sibTransId="{A085E613-AD5A-45FD-B28C-6179229D4500}"/>
    <dgm:cxn modelId="{8808F1B3-C4D4-4DBF-9780-BD989CDE75B9}" type="presOf" srcId="{0D8147EC-5A5B-4373-827F-2331F0C0BE76}" destId="{95F30BE0-48A7-4EDB-9345-34EE15A99EF5}" srcOrd="1" destOrd="0" presId="urn:microsoft.com/office/officeart/2005/8/layout/list1"/>
    <dgm:cxn modelId="{944C23F4-1065-4FCA-BAA2-FA9EBD676183}" srcId="{70245DE0-9C12-4C89-B536-07486A603A7F}" destId="{04ABA3CF-8739-400F-B798-941B97D49C9A}" srcOrd="0" destOrd="0" parTransId="{E6D18272-551C-4CCA-BCCE-F022CA75C245}" sibTransId="{0A46BF23-D4FD-4D30-958A-31FFC60377A1}"/>
    <dgm:cxn modelId="{9515D681-77AA-4C82-93E9-280B5966DC06}" type="presParOf" srcId="{3A7B7380-C95B-4C15-9E68-8FE2050838E1}" destId="{4EF60857-2B73-4B4D-9EC9-8AB96210266C}" srcOrd="0" destOrd="0" presId="urn:microsoft.com/office/officeart/2005/8/layout/list1"/>
    <dgm:cxn modelId="{B37A31D3-C80E-4398-B094-7EC332018243}" type="presParOf" srcId="{4EF60857-2B73-4B4D-9EC9-8AB96210266C}" destId="{7A43D922-0AD0-4B2D-B6AF-5C48BA0A6AFE}" srcOrd="0" destOrd="0" presId="urn:microsoft.com/office/officeart/2005/8/layout/list1"/>
    <dgm:cxn modelId="{54F08BB4-4324-477F-B1AF-FB68C2C85DD5}" type="presParOf" srcId="{4EF60857-2B73-4B4D-9EC9-8AB96210266C}" destId="{D8BF67E6-098F-4850-8CDF-111D7F4EB65B}" srcOrd="1" destOrd="0" presId="urn:microsoft.com/office/officeart/2005/8/layout/list1"/>
    <dgm:cxn modelId="{BA017125-FC84-4CEE-BA39-B776B8A4CB03}" type="presParOf" srcId="{3A7B7380-C95B-4C15-9E68-8FE2050838E1}" destId="{92582553-0205-411F-A292-9294EE31A66C}" srcOrd="1" destOrd="0" presId="urn:microsoft.com/office/officeart/2005/8/layout/list1"/>
    <dgm:cxn modelId="{E9A1670D-233F-48F8-9BD3-E2E9C56FB944}" type="presParOf" srcId="{3A7B7380-C95B-4C15-9E68-8FE2050838E1}" destId="{046556C2-EE2B-4B31-80C8-CE16F0E82513}" srcOrd="2" destOrd="0" presId="urn:microsoft.com/office/officeart/2005/8/layout/list1"/>
    <dgm:cxn modelId="{0CA9D964-5B54-4521-919C-3A8444A8B8EA}" type="presParOf" srcId="{3A7B7380-C95B-4C15-9E68-8FE2050838E1}" destId="{B0F892FE-7842-46D8-A16B-749B61E97A7A}" srcOrd="3" destOrd="0" presId="urn:microsoft.com/office/officeart/2005/8/layout/list1"/>
    <dgm:cxn modelId="{7D12F351-8B55-410F-888C-567C847361CE}" type="presParOf" srcId="{3A7B7380-C95B-4C15-9E68-8FE2050838E1}" destId="{8F08DC4E-8027-4D7B-9BF9-729DF406954B}" srcOrd="4" destOrd="0" presId="urn:microsoft.com/office/officeart/2005/8/layout/list1"/>
    <dgm:cxn modelId="{0317D193-F025-44E0-98C8-7EA3B7343C96}" type="presParOf" srcId="{8F08DC4E-8027-4D7B-9BF9-729DF406954B}" destId="{A938378D-8349-48D7-BA2E-2EBA4F04F78C}" srcOrd="0" destOrd="0" presId="urn:microsoft.com/office/officeart/2005/8/layout/list1"/>
    <dgm:cxn modelId="{E7842C64-ABDB-4455-97AF-15856F2DD5BC}" type="presParOf" srcId="{8F08DC4E-8027-4D7B-9BF9-729DF406954B}" destId="{D9CB15D5-527A-4D22-AF14-60EA66AD4931}" srcOrd="1" destOrd="0" presId="urn:microsoft.com/office/officeart/2005/8/layout/list1"/>
    <dgm:cxn modelId="{844AD840-D023-412A-A1C4-B0C54C1B80E0}" type="presParOf" srcId="{3A7B7380-C95B-4C15-9E68-8FE2050838E1}" destId="{CA9968FD-FD6D-4DE8-9098-A8A318FF5E27}" srcOrd="5" destOrd="0" presId="urn:microsoft.com/office/officeart/2005/8/layout/list1"/>
    <dgm:cxn modelId="{3FB2B3FC-1AE7-43CD-9938-6CFA18A3FC71}" type="presParOf" srcId="{3A7B7380-C95B-4C15-9E68-8FE2050838E1}" destId="{8D22C597-3438-46F9-AF12-6A58BBF5A111}" srcOrd="6" destOrd="0" presId="urn:microsoft.com/office/officeart/2005/8/layout/list1"/>
    <dgm:cxn modelId="{964CB0AD-125E-4B41-861F-F0E92F7CBE19}" type="presParOf" srcId="{3A7B7380-C95B-4C15-9E68-8FE2050838E1}" destId="{99FDDD2B-9FE2-4B06-9B9D-15294FF1E73B}" srcOrd="7" destOrd="0" presId="urn:microsoft.com/office/officeart/2005/8/layout/list1"/>
    <dgm:cxn modelId="{8E226936-013C-451C-8018-EF74A83D134A}" type="presParOf" srcId="{3A7B7380-C95B-4C15-9E68-8FE2050838E1}" destId="{960E7735-0DAC-4A98-89D5-8DF3C3D11C74}" srcOrd="8" destOrd="0" presId="urn:microsoft.com/office/officeart/2005/8/layout/list1"/>
    <dgm:cxn modelId="{F3AD8C0B-9E5A-4CD6-BEEA-288F14ECE65A}" type="presParOf" srcId="{960E7735-0DAC-4A98-89D5-8DF3C3D11C74}" destId="{F5719876-3272-4C90-BA5A-348193A2C32F}" srcOrd="0" destOrd="0" presId="urn:microsoft.com/office/officeart/2005/8/layout/list1"/>
    <dgm:cxn modelId="{5DC34191-C7A6-485F-A984-220597859DEB}" type="presParOf" srcId="{960E7735-0DAC-4A98-89D5-8DF3C3D11C74}" destId="{95F30BE0-48A7-4EDB-9345-34EE15A99EF5}" srcOrd="1" destOrd="0" presId="urn:microsoft.com/office/officeart/2005/8/layout/list1"/>
    <dgm:cxn modelId="{A1958B86-5C5C-4D63-889B-E951116DE04C}" type="presParOf" srcId="{3A7B7380-C95B-4C15-9E68-8FE2050838E1}" destId="{C1B328C1-5C63-414C-A4CE-198859136722}" srcOrd="9" destOrd="0" presId="urn:microsoft.com/office/officeart/2005/8/layout/list1"/>
    <dgm:cxn modelId="{5F93A95F-1949-48F6-9968-F2FFA4B4BFF9}" type="presParOf" srcId="{3A7B7380-C95B-4C15-9E68-8FE2050838E1}" destId="{292A2B6A-C725-4AA9-90AC-18CCF13D138E}" srcOrd="10" destOrd="0" presId="urn:microsoft.com/office/officeart/2005/8/layout/list1"/>
    <dgm:cxn modelId="{5D6CC020-9A99-48B7-853B-8B8E0EF651A7}" type="presParOf" srcId="{3A7B7380-C95B-4C15-9E68-8FE2050838E1}" destId="{EDABBC80-84D8-4606-B8BE-B3CA1755795E}" srcOrd="11" destOrd="0" presId="urn:microsoft.com/office/officeart/2005/8/layout/list1"/>
    <dgm:cxn modelId="{21208615-023B-4859-B042-360175E18DCE}" type="presParOf" srcId="{3A7B7380-C95B-4C15-9E68-8FE2050838E1}" destId="{B2999A0F-F3D3-426C-A092-0D5270A14EE1}" srcOrd="12" destOrd="0" presId="urn:microsoft.com/office/officeart/2005/8/layout/list1"/>
    <dgm:cxn modelId="{40C36E1D-C2AB-4B45-BDD3-B05AD2846A08}" type="presParOf" srcId="{B2999A0F-F3D3-426C-A092-0D5270A14EE1}" destId="{3C1BA9D7-BE01-4308-B2C4-EB796284B140}" srcOrd="0" destOrd="0" presId="urn:microsoft.com/office/officeart/2005/8/layout/list1"/>
    <dgm:cxn modelId="{A57EB3A7-2918-4D83-997D-0AED1D857594}" type="presParOf" srcId="{B2999A0F-F3D3-426C-A092-0D5270A14EE1}" destId="{8E66BBF8-9F84-4787-BE39-FFB5A772AA73}" srcOrd="1" destOrd="0" presId="urn:microsoft.com/office/officeart/2005/8/layout/list1"/>
    <dgm:cxn modelId="{A18ECCF7-215F-4108-97CC-3A5FD589CDA0}" type="presParOf" srcId="{3A7B7380-C95B-4C15-9E68-8FE2050838E1}" destId="{B99CEF2F-B7DF-4906-A108-0A774330ED35}" srcOrd="13" destOrd="0" presId="urn:microsoft.com/office/officeart/2005/8/layout/list1"/>
    <dgm:cxn modelId="{3B2AA460-FFB9-4C31-8EC5-61081F463AAB}" type="presParOf" srcId="{3A7B7380-C95B-4C15-9E68-8FE2050838E1}" destId="{7BBE6DF2-0AFF-453B-B1A2-CD02CD475FFB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5A01FD5-F9D9-4BD1-8F9A-29AAC8F96296}" type="doc">
      <dgm:prSet loTypeId="urn:microsoft.com/office/officeart/2005/8/layout/hierarchy1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1D18F7A4-45F1-492E-AEE2-F525386927C4}">
      <dgm:prSet/>
      <dgm:spPr/>
      <dgm:t>
        <a:bodyPr/>
        <a:lstStyle/>
        <a:p>
          <a:r>
            <a:rPr lang="nl-NL"/>
            <a:t>Waar zijn we mee bezig?</a:t>
          </a:r>
          <a:endParaRPr lang="en-US"/>
        </a:p>
      </dgm:t>
    </dgm:pt>
    <dgm:pt modelId="{906045F4-CD3A-466F-9096-4A29CEC2316F}" type="parTrans" cxnId="{079F744A-0BC0-4E9A-B913-1D583D278C96}">
      <dgm:prSet/>
      <dgm:spPr/>
      <dgm:t>
        <a:bodyPr/>
        <a:lstStyle/>
        <a:p>
          <a:endParaRPr lang="en-US"/>
        </a:p>
      </dgm:t>
    </dgm:pt>
    <dgm:pt modelId="{1580D2E7-66D7-4CA3-9673-4D92D698A4A1}" type="sibTrans" cxnId="{079F744A-0BC0-4E9A-B913-1D583D278C96}">
      <dgm:prSet/>
      <dgm:spPr/>
      <dgm:t>
        <a:bodyPr/>
        <a:lstStyle/>
        <a:p>
          <a:endParaRPr lang="en-US"/>
        </a:p>
      </dgm:t>
    </dgm:pt>
    <dgm:pt modelId="{8DBFE39F-0743-4497-A064-3B014E1001CD}">
      <dgm:prSet/>
      <dgm:spPr/>
      <dgm:t>
        <a:bodyPr/>
        <a:lstStyle/>
        <a:p>
          <a:r>
            <a:rPr lang="nl-NL" dirty="0"/>
            <a:t>Waarvoor zijn we bezig?</a:t>
          </a:r>
          <a:endParaRPr lang="en-US" dirty="0"/>
        </a:p>
      </dgm:t>
    </dgm:pt>
    <dgm:pt modelId="{17798FD6-6B41-4F6D-A2ED-78AF6189FAF3}" type="parTrans" cxnId="{170D054F-BE69-45AD-A5F5-8807836C8692}">
      <dgm:prSet/>
      <dgm:spPr/>
      <dgm:t>
        <a:bodyPr/>
        <a:lstStyle/>
        <a:p>
          <a:endParaRPr lang="en-US"/>
        </a:p>
      </dgm:t>
    </dgm:pt>
    <dgm:pt modelId="{FDD5B0FA-5F05-4FEF-A0EC-ADE9AD4D2B10}" type="sibTrans" cxnId="{170D054F-BE69-45AD-A5F5-8807836C8692}">
      <dgm:prSet/>
      <dgm:spPr/>
      <dgm:t>
        <a:bodyPr/>
        <a:lstStyle/>
        <a:p>
          <a:endParaRPr lang="en-US"/>
        </a:p>
      </dgm:t>
    </dgm:pt>
    <dgm:pt modelId="{A2D59B17-8948-496C-B670-A4834376B0C1}">
      <dgm:prSet/>
      <dgm:spPr/>
      <dgm:t>
        <a:bodyPr/>
        <a:lstStyle/>
        <a:p>
          <a:r>
            <a:rPr lang="nl-NL" dirty="0"/>
            <a:t>Voor wie doen we dit?</a:t>
          </a:r>
          <a:endParaRPr lang="en-US" dirty="0"/>
        </a:p>
      </dgm:t>
    </dgm:pt>
    <dgm:pt modelId="{A39D3AC8-A68B-4837-A042-8EA08F7392D2}" type="parTrans" cxnId="{71418FD5-697F-48E4-A6B2-8D186265625D}">
      <dgm:prSet/>
      <dgm:spPr/>
      <dgm:t>
        <a:bodyPr/>
        <a:lstStyle/>
        <a:p>
          <a:endParaRPr lang="en-US"/>
        </a:p>
      </dgm:t>
    </dgm:pt>
    <dgm:pt modelId="{42B7AFDF-EF1E-4002-AFF7-D046E5AA74B9}" type="sibTrans" cxnId="{71418FD5-697F-48E4-A6B2-8D186265625D}">
      <dgm:prSet/>
      <dgm:spPr/>
      <dgm:t>
        <a:bodyPr/>
        <a:lstStyle/>
        <a:p>
          <a:endParaRPr lang="en-US"/>
        </a:p>
      </dgm:t>
    </dgm:pt>
    <dgm:pt modelId="{CB42B0F7-4315-42C7-9594-780575591BC8}" type="pres">
      <dgm:prSet presAssocID="{D5A01FD5-F9D9-4BD1-8F9A-29AAC8F96296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5C0C7BB6-51E9-4A3F-A313-2BD19D46616C}" type="pres">
      <dgm:prSet presAssocID="{1D18F7A4-45F1-492E-AEE2-F525386927C4}" presName="hierRoot1" presStyleCnt="0"/>
      <dgm:spPr/>
    </dgm:pt>
    <dgm:pt modelId="{94752829-4453-40B1-B0E6-02C69637E5F4}" type="pres">
      <dgm:prSet presAssocID="{1D18F7A4-45F1-492E-AEE2-F525386927C4}" presName="composite" presStyleCnt="0"/>
      <dgm:spPr/>
    </dgm:pt>
    <dgm:pt modelId="{1C1E5570-8C08-4051-8E52-227D16DE2CF7}" type="pres">
      <dgm:prSet presAssocID="{1D18F7A4-45F1-492E-AEE2-F525386927C4}" presName="background" presStyleLbl="node0" presStyleIdx="0" presStyleCnt="3"/>
      <dgm:spPr/>
    </dgm:pt>
    <dgm:pt modelId="{71843AC5-F498-4F38-B939-E76411B34C35}" type="pres">
      <dgm:prSet presAssocID="{1D18F7A4-45F1-492E-AEE2-F525386927C4}" presName="text" presStyleLbl="fgAcc0" presStyleIdx="0" presStyleCnt="3">
        <dgm:presLayoutVars>
          <dgm:chPref val="3"/>
        </dgm:presLayoutVars>
      </dgm:prSet>
      <dgm:spPr/>
    </dgm:pt>
    <dgm:pt modelId="{2452B50D-07D5-41DB-8021-85AC3040D518}" type="pres">
      <dgm:prSet presAssocID="{1D18F7A4-45F1-492E-AEE2-F525386927C4}" presName="hierChild2" presStyleCnt="0"/>
      <dgm:spPr/>
    </dgm:pt>
    <dgm:pt modelId="{13054DD7-1255-49F0-A761-533622E51BF2}" type="pres">
      <dgm:prSet presAssocID="{8DBFE39F-0743-4497-A064-3B014E1001CD}" presName="hierRoot1" presStyleCnt="0"/>
      <dgm:spPr/>
    </dgm:pt>
    <dgm:pt modelId="{BD320AF0-17A8-4E6C-97D8-DA102D38760A}" type="pres">
      <dgm:prSet presAssocID="{8DBFE39F-0743-4497-A064-3B014E1001CD}" presName="composite" presStyleCnt="0"/>
      <dgm:spPr/>
    </dgm:pt>
    <dgm:pt modelId="{A8B80A31-F06F-4340-85B7-E34E5B4D13B5}" type="pres">
      <dgm:prSet presAssocID="{8DBFE39F-0743-4497-A064-3B014E1001CD}" presName="background" presStyleLbl="node0" presStyleIdx="1" presStyleCnt="3"/>
      <dgm:spPr/>
    </dgm:pt>
    <dgm:pt modelId="{C660F5B6-0BB2-41CF-B9EE-1C51DFDC8DEB}" type="pres">
      <dgm:prSet presAssocID="{8DBFE39F-0743-4497-A064-3B014E1001CD}" presName="text" presStyleLbl="fgAcc0" presStyleIdx="1" presStyleCnt="3">
        <dgm:presLayoutVars>
          <dgm:chPref val="3"/>
        </dgm:presLayoutVars>
      </dgm:prSet>
      <dgm:spPr/>
    </dgm:pt>
    <dgm:pt modelId="{64ADCAD3-AAF5-4C36-A713-581328D72709}" type="pres">
      <dgm:prSet presAssocID="{8DBFE39F-0743-4497-A064-3B014E1001CD}" presName="hierChild2" presStyleCnt="0"/>
      <dgm:spPr/>
    </dgm:pt>
    <dgm:pt modelId="{C9638B34-7392-4891-A8FE-2901D0226F00}" type="pres">
      <dgm:prSet presAssocID="{A2D59B17-8948-496C-B670-A4834376B0C1}" presName="hierRoot1" presStyleCnt="0"/>
      <dgm:spPr/>
    </dgm:pt>
    <dgm:pt modelId="{89E434E1-D2A8-4EBE-B786-74EAE10689D5}" type="pres">
      <dgm:prSet presAssocID="{A2D59B17-8948-496C-B670-A4834376B0C1}" presName="composite" presStyleCnt="0"/>
      <dgm:spPr/>
    </dgm:pt>
    <dgm:pt modelId="{42CD6E5A-E640-48C0-B0EB-187134F3154A}" type="pres">
      <dgm:prSet presAssocID="{A2D59B17-8948-496C-B670-A4834376B0C1}" presName="background" presStyleLbl="node0" presStyleIdx="2" presStyleCnt="3"/>
      <dgm:spPr/>
    </dgm:pt>
    <dgm:pt modelId="{3894139C-4461-427B-A46E-EDE9B702B597}" type="pres">
      <dgm:prSet presAssocID="{A2D59B17-8948-496C-B670-A4834376B0C1}" presName="text" presStyleLbl="fgAcc0" presStyleIdx="2" presStyleCnt="3">
        <dgm:presLayoutVars>
          <dgm:chPref val="3"/>
        </dgm:presLayoutVars>
      </dgm:prSet>
      <dgm:spPr/>
    </dgm:pt>
    <dgm:pt modelId="{E8A4FA82-5502-4C57-BAD2-F6DB20F1B696}" type="pres">
      <dgm:prSet presAssocID="{A2D59B17-8948-496C-B670-A4834376B0C1}" presName="hierChild2" presStyleCnt="0"/>
      <dgm:spPr/>
    </dgm:pt>
  </dgm:ptLst>
  <dgm:cxnLst>
    <dgm:cxn modelId="{50616C21-6EE1-4642-8E03-FF55BAB34CA4}" type="presOf" srcId="{D5A01FD5-F9D9-4BD1-8F9A-29AAC8F96296}" destId="{CB42B0F7-4315-42C7-9594-780575591BC8}" srcOrd="0" destOrd="0" presId="urn:microsoft.com/office/officeart/2005/8/layout/hierarchy1"/>
    <dgm:cxn modelId="{A7CFA63D-276F-4D5C-B4AD-1AC7B8F92143}" type="presOf" srcId="{A2D59B17-8948-496C-B670-A4834376B0C1}" destId="{3894139C-4461-427B-A46E-EDE9B702B597}" srcOrd="0" destOrd="0" presId="urn:microsoft.com/office/officeart/2005/8/layout/hierarchy1"/>
    <dgm:cxn modelId="{079F744A-0BC0-4E9A-B913-1D583D278C96}" srcId="{D5A01FD5-F9D9-4BD1-8F9A-29AAC8F96296}" destId="{1D18F7A4-45F1-492E-AEE2-F525386927C4}" srcOrd="0" destOrd="0" parTransId="{906045F4-CD3A-466F-9096-4A29CEC2316F}" sibTransId="{1580D2E7-66D7-4CA3-9673-4D92D698A4A1}"/>
    <dgm:cxn modelId="{170D054F-BE69-45AD-A5F5-8807836C8692}" srcId="{D5A01FD5-F9D9-4BD1-8F9A-29AAC8F96296}" destId="{8DBFE39F-0743-4497-A064-3B014E1001CD}" srcOrd="1" destOrd="0" parTransId="{17798FD6-6B41-4F6D-A2ED-78AF6189FAF3}" sibTransId="{FDD5B0FA-5F05-4FEF-A0EC-ADE9AD4D2B10}"/>
    <dgm:cxn modelId="{82490C8A-46C0-4F03-9EF4-8D30BE7082E9}" type="presOf" srcId="{8DBFE39F-0743-4497-A064-3B014E1001CD}" destId="{C660F5B6-0BB2-41CF-B9EE-1C51DFDC8DEB}" srcOrd="0" destOrd="0" presId="urn:microsoft.com/office/officeart/2005/8/layout/hierarchy1"/>
    <dgm:cxn modelId="{5EE6E7B5-3380-42A7-A103-97DCD761E967}" type="presOf" srcId="{1D18F7A4-45F1-492E-AEE2-F525386927C4}" destId="{71843AC5-F498-4F38-B939-E76411B34C35}" srcOrd="0" destOrd="0" presId="urn:microsoft.com/office/officeart/2005/8/layout/hierarchy1"/>
    <dgm:cxn modelId="{71418FD5-697F-48E4-A6B2-8D186265625D}" srcId="{D5A01FD5-F9D9-4BD1-8F9A-29AAC8F96296}" destId="{A2D59B17-8948-496C-B670-A4834376B0C1}" srcOrd="2" destOrd="0" parTransId="{A39D3AC8-A68B-4837-A042-8EA08F7392D2}" sibTransId="{42B7AFDF-EF1E-4002-AFF7-D046E5AA74B9}"/>
    <dgm:cxn modelId="{8790E099-FF0C-4D32-A655-0E57D0FADA78}" type="presParOf" srcId="{CB42B0F7-4315-42C7-9594-780575591BC8}" destId="{5C0C7BB6-51E9-4A3F-A313-2BD19D46616C}" srcOrd="0" destOrd="0" presId="urn:microsoft.com/office/officeart/2005/8/layout/hierarchy1"/>
    <dgm:cxn modelId="{00121197-ABE6-4CA9-B485-5BE30CD699A6}" type="presParOf" srcId="{5C0C7BB6-51E9-4A3F-A313-2BD19D46616C}" destId="{94752829-4453-40B1-B0E6-02C69637E5F4}" srcOrd="0" destOrd="0" presId="urn:microsoft.com/office/officeart/2005/8/layout/hierarchy1"/>
    <dgm:cxn modelId="{4C28BE0D-383C-4065-9558-95E390751CCE}" type="presParOf" srcId="{94752829-4453-40B1-B0E6-02C69637E5F4}" destId="{1C1E5570-8C08-4051-8E52-227D16DE2CF7}" srcOrd="0" destOrd="0" presId="urn:microsoft.com/office/officeart/2005/8/layout/hierarchy1"/>
    <dgm:cxn modelId="{9DDDB87A-6531-4FB7-B272-F6ED3280C5ED}" type="presParOf" srcId="{94752829-4453-40B1-B0E6-02C69637E5F4}" destId="{71843AC5-F498-4F38-B939-E76411B34C35}" srcOrd="1" destOrd="0" presId="urn:microsoft.com/office/officeart/2005/8/layout/hierarchy1"/>
    <dgm:cxn modelId="{F3B9C5B8-FCBB-4EBF-8932-AED516F156F1}" type="presParOf" srcId="{5C0C7BB6-51E9-4A3F-A313-2BD19D46616C}" destId="{2452B50D-07D5-41DB-8021-85AC3040D518}" srcOrd="1" destOrd="0" presId="urn:microsoft.com/office/officeart/2005/8/layout/hierarchy1"/>
    <dgm:cxn modelId="{3CFA8534-D16D-4A85-A856-BFBCCF1E1640}" type="presParOf" srcId="{CB42B0F7-4315-42C7-9594-780575591BC8}" destId="{13054DD7-1255-49F0-A761-533622E51BF2}" srcOrd="1" destOrd="0" presId="urn:microsoft.com/office/officeart/2005/8/layout/hierarchy1"/>
    <dgm:cxn modelId="{01AA5DC6-234E-425F-88B2-2BE3CEEA277B}" type="presParOf" srcId="{13054DD7-1255-49F0-A761-533622E51BF2}" destId="{BD320AF0-17A8-4E6C-97D8-DA102D38760A}" srcOrd="0" destOrd="0" presId="urn:microsoft.com/office/officeart/2005/8/layout/hierarchy1"/>
    <dgm:cxn modelId="{3E743F99-1895-4B8E-9665-1A18334E2FED}" type="presParOf" srcId="{BD320AF0-17A8-4E6C-97D8-DA102D38760A}" destId="{A8B80A31-F06F-4340-85B7-E34E5B4D13B5}" srcOrd="0" destOrd="0" presId="urn:microsoft.com/office/officeart/2005/8/layout/hierarchy1"/>
    <dgm:cxn modelId="{616DA497-E9AE-4D4B-ACEF-3C94AC559EFD}" type="presParOf" srcId="{BD320AF0-17A8-4E6C-97D8-DA102D38760A}" destId="{C660F5B6-0BB2-41CF-B9EE-1C51DFDC8DEB}" srcOrd="1" destOrd="0" presId="urn:microsoft.com/office/officeart/2005/8/layout/hierarchy1"/>
    <dgm:cxn modelId="{E121E120-8B03-45FE-8279-5A1B15703683}" type="presParOf" srcId="{13054DD7-1255-49F0-A761-533622E51BF2}" destId="{64ADCAD3-AAF5-4C36-A713-581328D72709}" srcOrd="1" destOrd="0" presId="urn:microsoft.com/office/officeart/2005/8/layout/hierarchy1"/>
    <dgm:cxn modelId="{C076BE5D-B1FA-472F-9EBC-3A57E4F735C5}" type="presParOf" srcId="{CB42B0F7-4315-42C7-9594-780575591BC8}" destId="{C9638B34-7392-4891-A8FE-2901D0226F00}" srcOrd="2" destOrd="0" presId="urn:microsoft.com/office/officeart/2005/8/layout/hierarchy1"/>
    <dgm:cxn modelId="{A128AC69-A601-441B-878C-FD0788EEFEB2}" type="presParOf" srcId="{C9638B34-7392-4891-A8FE-2901D0226F00}" destId="{89E434E1-D2A8-4EBE-B786-74EAE10689D5}" srcOrd="0" destOrd="0" presId="urn:microsoft.com/office/officeart/2005/8/layout/hierarchy1"/>
    <dgm:cxn modelId="{699E4688-B6A8-4824-BCDB-3525A343BEA9}" type="presParOf" srcId="{89E434E1-D2A8-4EBE-B786-74EAE10689D5}" destId="{42CD6E5A-E640-48C0-B0EB-187134F3154A}" srcOrd="0" destOrd="0" presId="urn:microsoft.com/office/officeart/2005/8/layout/hierarchy1"/>
    <dgm:cxn modelId="{643315CB-2EC0-4871-A908-46AE16DE6E09}" type="presParOf" srcId="{89E434E1-D2A8-4EBE-B786-74EAE10689D5}" destId="{3894139C-4461-427B-A46E-EDE9B702B597}" srcOrd="1" destOrd="0" presId="urn:microsoft.com/office/officeart/2005/8/layout/hierarchy1"/>
    <dgm:cxn modelId="{2A729326-338F-4387-BC12-792D0D899D4D}" type="presParOf" srcId="{C9638B34-7392-4891-A8FE-2901D0226F00}" destId="{E8A4FA82-5502-4C57-BAD2-F6DB20F1B696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5CABE4E-DBA5-4752-BAB4-B80C3658278F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78395EC6-20DA-46A6-9323-606F2E7BC1E5}">
      <dgm:prSet/>
      <dgm:spPr/>
      <dgm:t>
        <a:bodyPr/>
        <a:lstStyle/>
        <a:p>
          <a:pPr>
            <a:defRPr cap="all"/>
          </a:pPr>
          <a:r>
            <a:rPr lang="nl-NL"/>
            <a:t>Het ontstaan van de wekgroep</a:t>
          </a:r>
          <a:endParaRPr lang="en-US"/>
        </a:p>
      </dgm:t>
    </dgm:pt>
    <dgm:pt modelId="{8249B3E5-AC19-4FF6-8E30-8A3422EC5635}" type="parTrans" cxnId="{4B572F89-CFB7-4EB0-838E-DB744B609784}">
      <dgm:prSet/>
      <dgm:spPr/>
      <dgm:t>
        <a:bodyPr/>
        <a:lstStyle/>
        <a:p>
          <a:endParaRPr lang="en-US"/>
        </a:p>
      </dgm:t>
    </dgm:pt>
    <dgm:pt modelId="{89D69248-CF54-4118-BAA4-EC2FE3B3CB77}" type="sibTrans" cxnId="{4B572F89-CFB7-4EB0-838E-DB744B609784}">
      <dgm:prSet/>
      <dgm:spPr/>
      <dgm:t>
        <a:bodyPr/>
        <a:lstStyle/>
        <a:p>
          <a:endParaRPr lang="en-US"/>
        </a:p>
      </dgm:t>
    </dgm:pt>
    <dgm:pt modelId="{31C15E9D-9C6D-4955-9E26-EE26FCB25487}">
      <dgm:prSet/>
      <dgm:spPr/>
      <dgm:t>
        <a:bodyPr/>
        <a:lstStyle/>
        <a:p>
          <a:pPr>
            <a:defRPr cap="all"/>
          </a:pPr>
          <a:r>
            <a:rPr lang="nl-NL"/>
            <a:t>Waar houden we ons nu mee bezig?</a:t>
          </a:r>
          <a:endParaRPr lang="en-US"/>
        </a:p>
      </dgm:t>
    </dgm:pt>
    <dgm:pt modelId="{4D2D7E83-B77D-4E9D-B36F-9EF927CA89AE}" type="parTrans" cxnId="{FB989AE7-5202-456B-9D19-19F383795BFD}">
      <dgm:prSet/>
      <dgm:spPr/>
      <dgm:t>
        <a:bodyPr/>
        <a:lstStyle/>
        <a:p>
          <a:endParaRPr lang="en-US"/>
        </a:p>
      </dgm:t>
    </dgm:pt>
    <dgm:pt modelId="{C79E968F-57E9-4EF0-80F7-752BE6BC6FB5}" type="sibTrans" cxnId="{FB989AE7-5202-456B-9D19-19F383795BFD}">
      <dgm:prSet/>
      <dgm:spPr/>
      <dgm:t>
        <a:bodyPr/>
        <a:lstStyle/>
        <a:p>
          <a:endParaRPr lang="en-US"/>
        </a:p>
      </dgm:t>
    </dgm:pt>
    <dgm:pt modelId="{9876A72F-6D86-4F59-8E4B-494626B82150}">
      <dgm:prSet/>
      <dgm:spPr/>
      <dgm:t>
        <a:bodyPr/>
        <a:lstStyle/>
        <a:p>
          <a:pPr>
            <a:defRPr cap="all"/>
          </a:pPr>
          <a:r>
            <a:rPr lang="nl-NL"/>
            <a:t>Vacature beheerders MFA</a:t>
          </a:r>
          <a:endParaRPr lang="en-US"/>
        </a:p>
      </dgm:t>
    </dgm:pt>
    <dgm:pt modelId="{2D3E18ED-D3A9-4BC7-A318-546F77ABDB2C}" type="parTrans" cxnId="{578BDCC4-ADE0-4027-98D6-CFAF740CA003}">
      <dgm:prSet/>
      <dgm:spPr/>
      <dgm:t>
        <a:bodyPr/>
        <a:lstStyle/>
        <a:p>
          <a:endParaRPr lang="en-US"/>
        </a:p>
      </dgm:t>
    </dgm:pt>
    <dgm:pt modelId="{051495CA-3144-4D41-91BC-024B3C77CFC0}" type="sibTrans" cxnId="{578BDCC4-ADE0-4027-98D6-CFAF740CA003}">
      <dgm:prSet/>
      <dgm:spPr/>
      <dgm:t>
        <a:bodyPr/>
        <a:lstStyle/>
        <a:p>
          <a:endParaRPr lang="en-US"/>
        </a:p>
      </dgm:t>
    </dgm:pt>
    <dgm:pt modelId="{892879B4-CFA3-483D-9EB3-AD7D4A38A765}" type="pres">
      <dgm:prSet presAssocID="{C5CABE4E-DBA5-4752-BAB4-B80C3658278F}" presName="root" presStyleCnt="0">
        <dgm:presLayoutVars>
          <dgm:dir/>
          <dgm:resizeHandles val="exact"/>
        </dgm:presLayoutVars>
      </dgm:prSet>
      <dgm:spPr/>
    </dgm:pt>
    <dgm:pt modelId="{5132BBA7-0A23-4DE8-83A3-237F011C3F49}" type="pres">
      <dgm:prSet presAssocID="{78395EC6-20DA-46A6-9323-606F2E7BC1E5}" presName="compNode" presStyleCnt="0"/>
      <dgm:spPr/>
    </dgm:pt>
    <dgm:pt modelId="{E6213F3E-BD98-45A8-89B7-58F541837596}" type="pres">
      <dgm:prSet presAssocID="{78395EC6-20DA-46A6-9323-606F2E7BC1E5}" presName="iconBgRect" presStyleLbl="bgShp" presStyleIdx="0" presStyleCnt="3"/>
      <dgm:spPr/>
    </dgm:pt>
    <dgm:pt modelId="{24AA2763-8BF6-4321-B430-2E82E01E1C04}" type="pres">
      <dgm:prSet presAssocID="{78395EC6-20DA-46A6-9323-606F2E7BC1E5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Vinkje"/>
        </a:ext>
      </dgm:extLst>
    </dgm:pt>
    <dgm:pt modelId="{ABDF3826-CA89-4C1F-8834-7D607ADD722F}" type="pres">
      <dgm:prSet presAssocID="{78395EC6-20DA-46A6-9323-606F2E7BC1E5}" presName="spaceRect" presStyleCnt="0"/>
      <dgm:spPr/>
    </dgm:pt>
    <dgm:pt modelId="{44B699A3-0611-4FD9-A411-4DBEC9ED1C5A}" type="pres">
      <dgm:prSet presAssocID="{78395EC6-20DA-46A6-9323-606F2E7BC1E5}" presName="textRect" presStyleLbl="revTx" presStyleIdx="0" presStyleCnt="3">
        <dgm:presLayoutVars>
          <dgm:chMax val="1"/>
          <dgm:chPref val="1"/>
        </dgm:presLayoutVars>
      </dgm:prSet>
      <dgm:spPr/>
    </dgm:pt>
    <dgm:pt modelId="{54F43362-7087-44D7-9F4B-E97C2AB3C284}" type="pres">
      <dgm:prSet presAssocID="{89D69248-CF54-4118-BAA4-EC2FE3B3CB77}" presName="sibTrans" presStyleCnt="0"/>
      <dgm:spPr/>
    </dgm:pt>
    <dgm:pt modelId="{BEF865A0-D657-4B65-A5C0-8F9822ECB8A1}" type="pres">
      <dgm:prSet presAssocID="{31C15E9D-9C6D-4955-9E26-EE26FCB25487}" presName="compNode" presStyleCnt="0"/>
      <dgm:spPr/>
    </dgm:pt>
    <dgm:pt modelId="{CD33E33C-3A35-4867-9F70-194B1FFF0296}" type="pres">
      <dgm:prSet presAssocID="{31C15E9D-9C6D-4955-9E26-EE26FCB25487}" presName="iconBgRect" presStyleLbl="bgShp" presStyleIdx="1" presStyleCnt="3"/>
      <dgm:spPr/>
    </dgm:pt>
    <dgm:pt modelId="{EAD57574-9910-4F13-952B-E356C243617C}" type="pres">
      <dgm:prSet presAssocID="{31C15E9D-9C6D-4955-9E26-EE26FCB25487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anddruk"/>
        </a:ext>
      </dgm:extLst>
    </dgm:pt>
    <dgm:pt modelId="{90B2ECA2-85D5-45A2-A05E-B87F0766CD59}" type="pres">
      <dgm:prSet presAssocID="{31C15E9D-9C6D-4955-9E26-EE26FCB25487}" presName="spaceRect" presStyleCnt="0"/>
      <dgm:spPr/>
    </dgm:pt>
    <dgm:pt modelId="{AECAF54B-0F97-4357-965F-5A0D9B5B6076}" type="pres">
      <dgm:prSet presAssocID="{31C15E9D-9C6D-4955-9E26-EE26FCB25487}" presName="textRect" presStyleLbl="revTx" presStyleIdx="1" presStyleCnt="3">
        <dgm:presLayoutVars>
          <dgm:chMax val="1"/>
          <dgm:chPref val="1"/>
        </dgm:presLayoutVars>
      </dgm:prSet>
      <dgm:spPr/>
    </dgm:pt>
    <dgm:pt modelId="{82116201-AC3E-4A35-B33C-7EE3BCCBE985}" type="pres">
      <dgm:prSet presAssocID="{C79E968F-57E9-4EF0-80F7-752BE6BC6FB5}" presName="sibTrans" presStyleCnt="0"/>
      <dgm:spPr/>
    </dgm:pt>
    <dgm:pt modelId="{74517454-C10B-4C25-B239-FFBC8C611D16}" type="pres">
      <dgm:prSet presAssocID="{9876A72F-6D86-4F59-8E4B-494626B82150}" presName="compNode" presStyleCnt="0"/>
      <dgm:spPr/>
    </dgm:pt>
    <dgm:pt modelId="{0323399B-DA23-4CBA-B963-BB3F6126B3DD}" type="pres">
      <dgm:prSet presAssocID="{9876A72F-6D86-4F59-8E4B-494626B82150}" presName="iconBgRect" presStyleLbl="bgShp" presStyleIdx="2" presStyleCnt="3"/>
      <dgm:spPr/>
    </dgm:pt>
    <dgm:pt modelId="{A3F15480-5C62-4D45-852C-29A380964C9A}" type="pres">
      <dgm:prSet presAssocID="{9876A72F-6D86-4F59-8E4B-494626B82150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ebruiker"/>
        </a:ext>
      </dgm:extLst>
    </dgm:pt>
    <dgm:pt modelId="{5DE94FF8-3EC3-4B85-9C5E-57A60355D243}" type="pres">
      <dgm:prSet presAssocID="{9876A72F-6D86-4F59-8E4B-494626B82150}" presName="spaceRect" presStyleCnt="0"/>
      <dgm:spPr/>
    </dgm:pt>
    <dgm:pt modelId="{8190253E-294A-48CC-8787-AF5C6F33B6CC}" type="pres">
      <dgm:prSet presAssocID="{9876A72F-6D86-4F59-8E4B-494626B82150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80CEBB16-9163-442C-9881-3F9891A94B5F}" type="presOf" srcId="{31C15E9D-9C6D-4955-9E26-EE26FCB25487}" destId="{AECAF54B-0F97-4357-965F-5A0D9B5B6076}" srcOrd="0" destOrd="0" presId="urn:microsoft.com/office/officeart/2018/5/layout/IconCircleLabelList"/>
    <dgm:cxn modelId="{EA68F752-F66D-4529-B26B-082842D37FD8}" type="presOf" srcId="{78395EC6-20DA-46A6-9323-606F2E7BC1E5}" destId="{44B699A3-0611-4FD9-A411-4DBEC9ED1C5A}" srcOrd="0" destOrd="0" presId="urn:microsoft.com/office/officeart/2018/5/layout/IconCircleLabelList"/>
    <dgm:cxn modelId="{8495DD7C-B659-42D2-9814-0B2489BEF4BA}" type="presOf" srcId="{C5CABE4E-DBA5-4752-BAB4-B80C3658278F}" destId="{892879B4-CFA3-483D-9EB3-AD7D4A38A765}" srcOrd="0" destOrd="0" presId="urn:microsoft.com/office/officeart/2018/5/layout/IconCircleLabelList"/>
    <dgm:cxn modelId="{4B572F89-CFB7-4EB0-838E-DB744B609784}" srcId="{C5CABE4E-DBA5-4752-BAB4-B80C3658278F}" destId="{78395EC6-20DA-46A6-9323-606F2E7BC1E5}" srcOrd="0" destOrd="0" parTransId="{8249B3E5-AC19-4FF6-8E30-8A3422EC5635}" sibTransId="{89D69248-CF54-4118-BAA4-EC2FE3B3CB77}"/>
    <dgm:cxn modelId="{578BDCC4-ADE0-4027-98D6-CFAF740CA003}" srcId="{C5CABE4E-DBA5-4752-BAB4-B80C3658278F}" destId="{9876A72F-6D86-4F59-8E4B-494626B82150}" srcOrd="2" destOrd="0" parTransId="{2D3E18ED-D3A9-4BC7-A318-546F77ABDB2C}" sibTransId="{051495CA-3144-4D41-91BC-024B3C77CFC0}"/>
    <dgm:cxn modelId="{5879B4D4-0CB7-41C1-B35E-901D75034593}" type="presOf" srcId="{9876A72F-6D86-4F59-8E4B-494626B82150}" destId="{8190253E-294A-48CC-8787-AF5C6F33B6CC}" srcOrd="0" destOrd="0" presId="urn:microsoft.com/office/officeart/2018/5/layout/IconCircleLabelList"/>
    <dgm:cxn modelId="{FB989AE7-5202-456B-9D19-19F383795BFD}" srcId="{C5CABE4E-DBA5-4752-BAB4-B80C3658278F}" destId="{31C15E9D-9C6D-4955-9E26-EE26FCB25487}" srcOrd="1" destOrd="0" parTransId="{4D2D7E83-B77D-4E9D-B36F-9EF927CA89AE}" sibTransId="{C79E968F-57E9-4EF0-80F7-752BE6BC6FB5}"/>
    <dgm:cxn modelId="{DED03B48-ECC3-483F-AE7B-87949CB2E19C}" type="presParOf" srcId="{892879B4-CFA3-483D-9EB3-AD7D4A38A765}" destId="{5132BBA7-0A23-4DE8-83A3-237F011C3F49}" srcOrd="0" destOrd="0" presId="urn:microsoft.com/office/officeart/2018/5/layout/IconCircleLabelList"/>
    <dgm:cxn modelId="{3FF9F913-EA6C-4052-815F-6A7A5291B3F4}" type="presParOf" srcId="{5132BBA7-0A23-4DE8-83A3-237F011C3F49}" destId="{E6213F3E-BD98-45A8-89B7-58F541837596}" srcOrd="0" destOrd="0" presId="urn:microsoft.com/office/officeart/2018/5/layout/IconCircleLabelList"/>
    <dgm:cxn modelId="{8257AFAF-8BFC-460B-8440-F02B75167471}" type="presParOf" srcId="{5132BBA7-0A23-4DE8-83A3-237F011C3F49}" destId="{24AA2763-8BF6-4321-B430-2E82E01E1C04}" srcOrd="1" destOrd="0" presId="urn:microsoft.com/office/officeart/2018/5/layout/IconCircleLabelList"/>
    <dgm:cxn modelId="{123A23D6-F525-4935-B027-0EF790186B9A}" type="presParOf" srcId="{5132BBA7-0A23-4DE8-83A3-237F011C3F49}" destId="{ABDF3826-CA89-4C1F-8834-7D607ADD722F}" srcOrd="2" destOrd="0" presId="urn:microsoft.com/office/officeart/2018/5/layout/IconCircleLabelList"/>
    <dgm:cxn modelId="{9BAAF069-41B4-4236-B8DC-38BB7B748009}" type="presParOf" srcId="{5132BBA7-0A23-4DE8-83A3-237F011C3F49}" destId="{44B699A3-0611-4FD9-A411-4DBEC9ED1C5A}" srcOrd="3" destOrd="0" presId="urn:microsoft.com/office/officeart/2018/5/layout/IconCircleLabelList"/>
    <dgm:cxn modelId="{11339DBD-1003-4D79-863B-D6B0537A0A6E}" type="presParOf" srcId="{892879B4-CFA3-483D-9EB3-AD7D4A38A765}" destId="{54F43362-7087-44D7-9F4B-E97C2AB3C284}" srcOrd="1" destOrd="0" presId="urn:microsoft.com/office/officeart/2018/5/layout/IconCircleLabelList"/>
    <dgm:cxn modelId="{4A2A82B4-43C8-4407-9A38-1AA4440664F4}" type="presParOf" srcId="{892879B4-CFA3-483D-9EB3-AD7D4A38A765}" destId="{BEF865A0-D657-4B65-A5C0-8F9822ECB8A1}" srcOrd="2" destOrd="0" presId="urn:microsoft.com/office/officeart/2018/5/layout/IconCircleLabelList"/>
    <dgm:cxn modelId="{28BE7427-4556-4672-8E0B-FF6A7CC642E3}" type="presParOf" srcId="{BEF865A0-D657-4B65-A5C0-8F9822ECB8A1}" destId="{CD33E33C-3A35-4867-9F70-194B1FFF0296}" srcOrd="0" destOrd="0" presId="urn:microsoft.com/office/officeart/2018/5/layout/IconCircleLabelList"/>
    <dgm:cxn modelId="{FD86A23A-DFC0-4C63-8831-F94E72159A60}" type="presParOf" srcId="{BEF865A0-D657-4B65-A5C0-8F9822ECB8A1}" destId="{EAD57574-9910-4F13-952B-E356C243617C}" srcOrd="1" destOrd="0" presId="urn:microsoft.com/office/officeart/2018/5/layout/IconCircleLabelList"/>
    <dgm:cxn modelId="{D5418551-8122-42FD-B41A-B2C1B8DC1594}" type="presParOf" srcId="{BEF865A0-D657-4B65-A5C0-8F9822ECB8A1}" destId="{90B2ECA2-85D5-45A2-A05E-B87F0766CD59}" srcOrd="2" destOrd="0" presId="urn:microsoft.com/office/officeart/2018/5/layout/IconCircleLabelList"/>
    <dgm:cxn modelId="{EC391E17-0EC3-40D9-8AF0-38FC85373430}" type="presParOf" srcId="{BEF865A0-D657-4B65-A5C0-8F9822ECB8A1}" destId="{AECAF54B-0F97-4357-965F-5A0D9B5B6076}" srcOrd="3" destOrd="0" presId="urn:microsoft.com/office/officeart/2018/5/layout/IconCircleLabelList"/>
    <dgm:cxn modelId="{82903D59-BEB9-4E3C-AD20-ED5FF3FCCDCE}" type="presParOf" srcId="{892879B4-CFA3-483D-9EB3-AD7D4A38A765}" destId="{82116201-AC3E-4A35-B33C-7EE3BCCBE985}" srcOrd="3" destOrd="0" presId="urn:microsoft.com/office/officeart/2018/5/layout/IconCircleLabelList"/>
    <dgm:cxn modelId="{EA07A68C-1FAB-426E-AC73-B07EDC2C96EC}" type="presParOf" srcId="{892879B4-CFA3-483D-9EB3-AD7D4A38A765}" destId="{74517454-C10B-4C25-B239-FFBC8C611D16}" srcOrd="4" destOrd="0" presId="urn:microsoft.com/office/officeart/2018/5/layout/IconCircleLabelList"/>
    <dgm:cxn modelId="{9C438C88-E3F2-4203-9123-5DA08975793E}" type="presParOf" srcId="{74517454-C10B-4C25-B239-FFBC8C611D16}" destId="{0323399B-DA23-4CBA-B963-BB3F6126B3DD}" srcOrd="0" destOrd="0" presId="urn:microsoft.com/office/officeart/2018/5/layout/IconCircleLabelList"/>
    <dgm:cxn modelId="{6E53A777-F186-49EE-90EB-F1CA031C682E}" type="presParOf" srcId="{74517454-C10B-4C25-B239-FFBC8C611D16}" destId="{A3F15480-5C62-4D45-852C-29A380964C9A}" srcOrd="1" destOrd="0" presId="urn:microsoft.com/office/officeart/2018/5/layout/IconCircleLabelList"/>
    <dgm:cxn modelId="{21C71F25-012D-4EA5-8E0D-F78676727160}" type="presParOf" srcId="{74517454-C10B-4C25-B239-FFBC8C611D16}" destId="{5DE94FF8-3EC3-4B85-9C5E-57A60355D243}" srcOrd="2" destOrd="0" presId="urn:microsoft.com/office/officeart/2018/5/layout/IconCircleLabelList"/>
    <dgm:cxn modelId="{5489DF56-5861-42C9-947D-90E824823636}" type="presParOf" srcId="{74517454-C10B-4C25-B239-FFBC8C611D16}" destId="{8190253E-294A-48CC-8787-AF5C6F33B6CC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1BD7259-6F99-4EA7-8101-67169792253C}" type="doc">
      <dgm:prSet loTypeId="urn:microsoft.com/office/officeart/2018/2/layout/Icon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4E03B44-E4BD-439C-8AD1-0C093AAAD481}">
      <dgm:prSet/>
      <dgm:spPr/>
      <dgm:t>
        <a:bodyPr/>
        <a:lstStyle/>
        <a:p>
          <a:pPr>
            <a:lnSpc>
              <a:spcPct val="100000"/>
            </a:lnSpc>
          </a:pPr>
          <a:r>
            <a:rPr lang="nl-NL"/>
            <a:t>27 mei naar college van Burgermeester &amp;Wethouders</a:t>
          </a:r>
          <a:endParaRPr lang="en-US"/>
        </a:p>
      </dgm:t>
    </dgm:pt>
    <dgm:pt modelId="{5516DEEF-BAA2-4AB6-B1C5-D4E0006C18CF}" type="parTrans" cxnId="{A8C7E47C-4A0E-4B54-B55C-6F011431830E}">
      <dgm:prSet/>
      <dgm:spPr/>
      <dgm:t>
        <a:bodyPr/>
        <a:lstStyle/>
        <a:p>
          <a:endParaRPr lang="en-US"/>
        </a:p>
      </dgm:t>
    </dgm:pt>
    <dgm:pt modelId="{D9FAF680-13CD-4D8A-8738-66B4A7E87250}" type="sibTrans" cxnId="{A8C7E47C-4A0E-4B54-B55C-6F011431830E}">
      <dgm:prSet/>
      <dgm:spPr/>
      <dgm:t>
        <a:bodyPr/>
        <a:lstStyle/>
        <a:p>
          <a:endParaRPr lang="en-US"/>
        </a:p>
      </dgm:t>
    </dgm:pt>
    <dgm:pt modelId="{9960A0E8-4F44-45BC-BB78-199C77C2865E}">
      <dgm:prSet/>
      <dgm:spPr/>
      <dgm:t>
        <a:bodyPr/>
        <a:lstStyle/>
        <a:p>
          <a:pPr>
            <a:lnSpc>
              <a:spcPct val="100000"/>
            </a:lnSpc>
          </a:pPr>
          <a:r>
            <a:rPr lang="nl-NL"/>
            <a:t>16 juni naar de commissie Sociaal</a:t>
          </a:r>
          <a:endParaRPr lang="en-US"/>
        </a:p>
      </dgm:t>
    </dgm:pt>
    <dgm:pt modelId="{3E5A94DF-42CB-4D21-8774-45F142D1E4F9}" type="parTrans" cxnId="{934AF476-DC48-4047-8157-3FB350DC0F7C}">
      <dgm:prSet/>
      <dgm:spPr/>
      <dgm:t>
        <a:bodyPr/>
        <a:lstStyle/>
        <a:p>
          <a:endParaRPr lang="en-US"/>
        </a:p>
      </dgm:t>
    </dgm:pt>
    <dgm:pt modelId="{B7D4E019-64FC-4C89-9EDC-6DA5472ECE9F}" type="sibTrans" cxnId="{934AF476-DC48-4047-8157-3FB350DC0F7C}">
      <dgm:prSet/>
      <dgm:spPr/>
      <dgm:t>
        <a:bodyPr/>
        <a:lstStyle/>
        <a:p>
          <a:endParaRPr lang="en-US"/>
        </a:p>
      </dgm:t>
    </dgm:pt>
    <dgm:pt modelId="{E973ECFD-309E-4566-B0F4-33D99989A698}">
      <dgm:prSet/>
      <dgm:spPr/>
      <dgm:t>
        <a:bodyPr/>
        <a:lstStyle/>
        <a:p>
          <a:pPr>
            <a:lnSpc>
              <a:spcPct val="100000"/>
            </a:lnSpc>
          </a:pPr>
          <a:r>
            <a:rPr lang="nl-NL"/>
            <a:t>1 of 2 juli naar de Gemeenteraad</a:t>
          </a:r>
          <a:endParaRPr lang="en-US"/>
        </a:p>
      </dgm:t>
    </dgm:pt>
    <dgm:pt modelId="{E9C52D83-0CA0-4550-BE9A-F0CCF240273C}" type="parTrans" cxnId="{6E914BBE-1E65-4649-B361-0DE33F964F97}">
      <dgm:prSet/>
      <dgm:spPr/>
      <dgm:t>
        <a:bodyPr/>
        <a:lstStyle/>
        <a:p>
          <a:endParaRPr lang="en-US"/>
        </a:p>
      </dgm:t>
    </dgm:pt>
    <dgm:pt modelId="{C5C1E464-240F-425C-952D-79B1C31C77F6}" type="sibTrans" cxnId="{6E914BBE-1E65-4649-B361-0DE33F964F97}">
      <dgm:prSet/>
      <dgm:spPr/>
      <dgm:t>
        <a:bodyPr/>
        <a:lstStyle/>
        <a:p>
          <a:endParaRPr lang="en-US"/>
        </a:p>
      </dgm:t>
    </dgm:pt>
    <dgm:pt modelId="{EF9CEEDB-0ADD-472E-8FB2-3CEF60720611}" type="pres">
      <dgm:prSet presAssocID="{B1BD7259-6F99-4EA7-8101-67169792253C}" presName="root" presStyleCnt="0">
        <dgm:presLayoutVars>
          <dgm:dir/>
          <dgm:resizeHandles val="exact"/>
        </dgm:presLayoutVars>
      </dgm:prSet>
      <dgm:spPr/>
    </dgm:pt>
    <dgm:pt modelId="{73975AE1-F3D5-412B-BCF2-0CE1D1923BA1}" type="pres">
      <dgm:prSet presAssocID="{E4E03B44-E4BD-439C-8AD1-0C093AAAD481}" presName="compNode" presStyleCnt="0"/>
      <dgm:spPr/>
    </dgm:pt>
    <dgm:pt modelId="{464A4FC9-DA02-4F32-BAD3-1A8791A20B2C}" type="pres">
      <dgm:prSet presAssocID="{E4E03B44-E4BD-439C-8AD1-0C093AAAD481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oeken"/>
        </a:ext>
      </dgm:extLst>
    </dgm:pt>
    <dgm:pt modelId="{92942C87-9CE5-4BD8-8F84-E60BA9EA142B}" type="pres">
      <dgm:prSet presAssocID="{E4E03B44-E4BD-439C-8AD1-0C093AAAD481}" presName="spaceRect" presStyleCnt="0"/>
      <dgm:spPr/>
    </dgm:pt>
    <dgm:pt modelId="{288BD3AD-DF64-483B-A2EC-0157DBDE11C0}" type="pres">
      <dgm:prSet presAssocID="{E4E03B44-E4BD-439C-8AD1-0C093AAAD481}" presName="textRect" presStyleLbl="revTx" presStyleIdx="0" presStyleCnt="3">
        <dgm:presLayoutVars>
          <dgm:chMax val="1"/>
          <dgm:chPref val="1"/>
        </dgm:presLayoutVars>
      </dgm:prSet>
      <dgm:spPr/>
    </dgm:pt>
    <dgm:pt modelId="{C6177038-29B8-4BA5-847C-2F6FA6977A86}" type="pres">
      <dgm:prSet presAssocID="{D9FAF680-13CD-4D8A-8738-66B4A7E87250}" presName="sibTrans" presStyleCnt="0"/>
      <dgm:spPr/>
    </dgm:pt>
    <dgm:pt modelId="{CEA786E3-84D4-4183-96C5-C100F95916D4}" type="pres">
      <dgm:prSet presAssocID="{9960A0E8-4F44-45BC-BB78-199C77C2865E}" presName="compNode" presStyleCnt="0"/>
      <dgm:spPr/>
    </dgm:pt>
    <dgm:pt modelId="{8A68670D-E18A-4C7D-8BE8-B0C8A69E8388}" type="pres">
      <dgm:prSet presAssocID="{9960A0E8-4F44-45BC-BB78-199C77C2865E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Groep"/>
        </a:ext>
      </dgm:extLst>
    </dgm:pt>
    <dgm:pt modelId="{B0EB24A1-69BE-4C04-94B8-F6583F098FA6}" type="pres">
      <dgm:prSet presAssocID="{9960A0E8-4F44-45BC-BB78-199C77C2865E}" presName="spaceRect" presStyleCnt="0"/>
      <dgm:spPr/>
    </dgm:pt>
    <dgm:pt modelId="{F487D8B3-C7FA-45B7-A596-B3B5DFC7A7CA}" type="pres">
      <dgm:prSet presAssocID="{9960A0E8-4F44-45BC-BB78-199C77C2865E}" presName="textRect" presStyleLbl="revTx" presStyleIdx="1" presStyleCnt="3">
        <dgm:presLayoutVars>
          <dgm:chMax val="1"/>
          <dgm:chPref val="1"/>
        </dgm:presLayoutVars>
      </dgm:prSet>
      <dgm:spPr/>
    </dgm:pt>
    <dgm:pt modelId="{4565289F-C45E-4146-842D-935B9166233A}" type="pres">
      <dgm:prSet presAssocID="{B7D4E019-64FC-4C89-9EDC-6DA5472ECE9F}" presName="sibTrans" presStyleCnt="0"/>
      <dgm:spPr/>
    </dgm:pt>
    <dgm:pt modelId="{D46E17E8-982B-425B-BA13-0A188C38255E}" type="pres">
      <dgm:prSet presAssocID="{E973ECFD-309E-4566-B0F4-33D99989A698}" presName="compNode" presStyleCnt="0"/>
      <dgm:spPr/>
    </dgm:pt>
    <dgm:pt modelId="{92C3EBB5-7F25-4969-AA21-92683FEF2F6D}" type="pres">
      <dgm:prSet presAssocID="{E973ECFD-309E-4566-B0F4-33D99989A698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Vinkje"/>
        </a:ext>
      </dgm:extLst>
    </dgm:pt>
    <dgm:pt modelId="{F4915B57-18C0-4350-8B49-DBBAC755C586}" type="pres">
      <dgm:prSet presAssocID="{E973ECFD-309E-4566-B0F4-33D99989A698}" presName="spaceRect" presStyleCnt="0"/>
      <dgm:spPr/>
    </dgm:pt>
    <dgm:pt modelId="{0C9B7E36-DE6F-4228-84B5-60E2130B6F88}" type="pres">
      <dgm:prSet presAssocID="{E973ECFD-309E-4566-B0F4-33D99989A698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1C670D49-C6C4-4690-8511-4DDB21C41A3C}" type="presOf" srcId="{E4E03B44-E4BD-439C-8AD1-0C093AAAD481}" destId="{288BD3AD-DF64-483B-A2EC-0157DBDE11C0}" srcOrd="0" destOrd="0" presId="urn:microsoft.com/office/officeart/2018/2/layout/IconLabelList"/>
    <dgm:cxn modelId="{934AF476-DC48-4047-8157-3FB350DC0F7C}" srcId="{B1BD7259-6F99-4EA7-8101-67169792253C}" destId="{9960A0E8-4F44-45BC-BB78-199C77C2865E}" srcOrd="1" destOrd="0" parTransId="{3E5A94DF-42CB-4D21-8774-45F142D1E4F9}" sibTransId="{B7D4E019-64FC-4C89-9EDC-6DA5472ECE9F}"/>
    <dgm:cxn modelId="{A8C7E47C-4A0E-4B54-B55C-6F011431830E}" srcId="{B1BD7259-6F99-4EA7-8101-67169792253C}" destId="{E4E03B44-E4BD-439C-8AD1-0C093AAAD481}" srcOrd="0" destOrd="0" parTransId="{5516DEEF-BAA2-4AB6-B1C5-D4E0006C18CF}" sibTransId="{D9FAF680-13CD-4D8A-8738-66B4A7E87250}"/>
    <dgm:cxn modelId="{249704A0-DF98-454E-9C0E-8DFB614CB1E8}" type="presOf" srcId="{9960A0E8-4F44-45BC-BB78-199C77C2865E}" destId="{F487D8B3-C7FA-45B7-A596-B3B5DFC7A7CA}" srcOrd="0" destOrd="0" presId="urn:microsoft.com/office/officeart/2018/2/layout/IconLabelList"/>
    <dgm:cxn modelId="{4B3EB4A9-7BF5-4A27-BEFF-E137FA6DC435}" type="presOf" srcId="{B1BD7259-6F99-4EA7-8101-67169792253C}" destId="{EF9CEEDB-0ADD-472E-8FB2-3CEF60720611}" srcOrd="0" destOrd="0" presId="urn:microsoft.com/office/officeart/2018/2/layout/IconLabelList"/>
    <dgm:cxn modelId="{C0A869AB-1EB8-4FFF-8E12-35CBD729BBB4}" type="presOf" srcId="{E973ECFD-309E-4566-B0F4-33D99989A698}" destId="{0C9B7E36-DE6F-4228-84B5-60E2130B6F88}" srcOrd="0" destOrd="0" presId="urn:microsoft.com/office/officeart/2018/2/layout/IconLabelList"/>
    <dgm:cxn modelId="{6E914BBE-1E65-4649-B361-0DE33F964F97}" srcId="{B1BD7259-6F99-4EA7-8101-67169792253C}" destId="{E973ECFD-309E-4566-B0F4-33D99989A698}" srcOrd="2" destOrd="0" parTransId="{E9C52D83-0CA0-4550-BE9A-F0CCF240273C}" sibTransId="{C5C1E464-240F-425C-952D-79B1C31C77F6}"/>
    <dgm:cxn modelId="{4865AB29-B44A-4206-B978-9D8931814719}" type="presParOf" srcId="{EF9CEEDB-0ADD-472E-8FB2-3CEF60720611}" destId="{73975AE1-F3D5-412B-BCF2-0CE1D1923BA1}" srcOrd="0" destOrd="0" presId="urn:microsoft.com/office/officeart/2018/2/layout/IconLabelList"/>
    <dgm:cxn modelId="{31CC75A2-E9B5-42AA-90B0-ECB04938614D}" type="presParOf" srcId="{73975AE1-F3D5-412B-BCF2-0CE1D1923BA1}" destId="{464A4FC9-DA02-4F32-BAD3-1A8791A20B2C}" srcOrd="0" destOrd="0" presId="urn:microsoft.com/office/officeart/2018/2/layout/IconLabelList"/>
    <dgm:cxn modelId="{65074FFE-1BA9-49A4-87A5-342932CB4A57}" type="presParOf" srcId="{73975AE1-F3D5-412B-BCF2-0CE1D1923BA1}" destId="{92942C87-9CE5-4BD8-8F84-E60BA9EA142B}" srcOrd="1" destOrd="0" presId="urn:microsoft.com/office/officeart/2018/2/layout/IconLabelList"/>
    <dgm:cxn modelId="{65D75151-BFA1-4AE0-9A77-D4260C51E9BB}" type="presParOf" srcId="{73975AE1-F3D5-412B-BCF2-0CE1D1923BA1}" destId="{288BD3AD-DF64-483B-A2EC-0157DBDE11C0}" srcOrd="2" destOrd="0" presId="urn:microsoft.com/office/officeart/2018/2/layout/IconLabelList"/>
    <dgm:cxn modelId="{24D0F6FD-DE20-41A4-8D13-022E40DFFF92}" type="presParOf" srcId="{EF9CEEDB-0ADD-472E-8FB2-3CEF60720611}" destId="{C6177038-29B8-4BA5-847C-2F6FA6977A86}" srcOrd="1" destOrd="0" presId="urn:microsoft.com/office/officeart/2018/2/layout/IconLabelList"/>
    <dgm:cxn modelId="{845C1A93-F36B-441E-809D-9419AA910AFD}" type="presParOf" srcId="{EF9CEEDB-0ADD-472E-8FB2-3CEF60720611}" destId="{CEA786E3-84D4-4183-96C5-C100F95916D4}" srcOrd="2" destOrd="0" presId="urn:microsoft.com/office/officeart/2018/2/layout/IconLabelList"/>
    <dgm:cxn modelId="{8BB6EF40-6B5B-4C2F-9367-FC3A8F81EC07}" type="presParOf" srcId="{CEA786E3-84D4-4183-96C5-C100F95916D4}" destId="{8A68670D-E18A-4C7D-8BE8-B0C8A69E8388}" srcOrd="0" destOrd="0" presId="urn:microsoft.com/office/officeart/2018/2/layout/IconLabelList"/>
    <dgm:cxn modelId="{7543A7C7-3E98-4B60-8A59-9D842784D439}" type="presParOf" srcId="{CEA786E3-84D4-4183-96C5-C100F95916D4}" destId="{B0EB24A1-69BE-4C04-94B8-F6583F098FA6}" srcOrd="1" destOrd="0" presId="urn:microsoft.com/office/officeart/2018/2/layout/IconLabelList"/>
    <dgm:cxn modelId="{B8208DCB-8C80-43B1-BD5E-6694870CFD21}" type="presParOf" srcId="{CEA786E3-84D4-4183-96C5-C100F95916D4}" destId="{F487D8B3-C7FA-45B7-A596-B3B5DFC7A7CA}" srcOrd="2" destOrd="0" presId="urn:microsoft.com/office/officeart/2018/2/layout/IconLabelList"/>
    <dgm:cxn modelId="{823C55E3-CA52-4D7B-80EC-35C86E3CC06B}" type="presParOf" srcId="{EF9CEEDB-0ADD-472E-8FB2-3CEF60720611}" destId="{4565289F-C45E-4146-842D-935B9166233A}" srcOrd="3" destOrd="0" presId="urn:microsoft.com/office/officeart/2018/2/layout/IconLabelList"/>
    <dgm:cxn modelId="{5310F336-FD37-4A4C-BF1F-F4CEB08F02F7}" type="presParOf" srcId="{EF9CEEDB-0ADD-472E-8FB2-3CEF60720611}" destId="{D46E17E8-982B-425B-BA13-0A188C38255E}" srcOrd="4" destOrd="0" presId="urn:microsoft.com/office/officeart/2018/2/layout/IconLabelList"/>
    <dgm:cxn modelId="{AD87A7A8-D79F-4486-A270-40FF5EBA3C4C}" type="presParOf" srcId="{D46E17E8-982B-425B-BA13-0A188C38255E}" destId="{92C3EBB5-7F25-4969-AA21-92683FEF2F6D}" srcOrd="0" destOrd="0" presId="urn:microsoft.com/office/officeart/2018/2/layout/IconLabelList"/>
    <dgm:cxn modelId="{A5AD3AB8-ED5C-434B-91E0-507C1EECCDD3}" type="presParOf" srcId="{D46E17E8-982B-425B-BA13-0A188C38255E}" destId="{F4915B57-18C0-4350-8B49-DBBAC755C586}" srcOrd="1" destOrd="0" presId="urn:microsoft.com/office/officeart/2018/2/layout/IconLabelList"/>
    <dgm:cxn modelId="{6FAC8A26-9A18-473F-BBA0-090623110F99}" type="presParOf" srcId="{D46E17E8-982B-425B-BA13-0A188C38255E}" destId="{0C9B7E36-DE6F-4228-84B5-60E2130B6F88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2EF7BF-B7E8-4EC2-B6F0-3E104567AAE6}">
      <dsp:nvSpPr>
        <dsp:cNvPr id="0" name=""/>
        <dsp:cNvSpPr/>
      </dsp:nvSpPr>
      <dsp:spPr>
        <a:xfrm>
          <a:off x="0" y="8159"/>
          <a:ext cx="6581776" cy="6084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600" kern="1200"/>
            <a:t>Wat is er de afgelopen tijd gebeurd?</a:t>
          </a:r>
          <a:endParaRPr lang="en-US" sz="2600" kern="1200"/>
        </a:p>
      </dsp:txBody>
      <dsp:txXfrm>
        <a:off x="29700" y="37859"/>
        <a:ext cx="6522376" cy="549000"/>
      </dsp:txXfrm>
    </dsp:sp>
    <dsp:sp modelId="{A9EBD834-A8B2-460C-9B9F-56FCA5B09F19}">
      <dsp:nvSpPr>
        <dsp:cNvPr id="0" name=""/>
        <dsp:cNvSpPr/>
      </dsp:nvSpPr>
      <dsp:spPr>
        <a:xfrm>
          <a:off x="0" y="691439"/>
          <a:ext cx="6581776" cy="608400"/>
        </a:xfrm>
        <a:prstGeom prst="roundRect">
          <a:avLst/>
        </a:prstGeom>
        <a:solidFill>
          <a:schemeClr val="accent5">
            <a:hueOff val="3168157"/>
            <a:satOff val="-4443"/>
            <a:lumOff val="-45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600" kern="1200" dirty="0"/>
            <a:t>Wat doen we nu?</a:t>
          </a:r>
          <a:endParaRPr lang="en-US" sz="2600" kern="1200" dirty="0"/>
        </a:p>
      </dsp:txBody>
      <dsp:txXfrm>
        <a:off x="29700" y="721139"/>
        <a:ext cx="6522376" cy="549000"/>
      </dsp:txXfrm>
    </dsp:sp>
    <dsp:sp modelId="{EA863892-4245-4619-9E23-D085148D9FDF}">
      <dsp:nvSpPr>
        <dsp:cNvPr id="0" name=""/>
        <dsp:cNvSpPr/>
      </dsp:nvSpPr>
      <dsp:spPr>
        <a:xfrm>
          <a:off x="0" y="1374719"/>
          <a:ext cx="6581776" cy="608400"/>
        </a:xfrm>
        <a:prstGeom prst="roundRect">
          <a:avLst/>
        </a:prstGeom>
        <a:solidFill>
          <a:schemeClr val="accent5">
            <a:hueOff val="6336313"/>
            <a:satOff val="-8887"/>
            <a:lumOff val="-91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 dirty="0" err="1"/>
            <a:t>Werkgroep</a:t>
          </a:r>
          <a:r>
            <a:rPr lang="en-GB" sz="2600" kern="1200" dirty="0"/>
            <a:t> Bouw </a:t>
          </a:r>
          <a:r>
            <a:rPr lang="en-GB" sz="2600" kern="1200" dirty="0" err="1"/>
            <a:t>en</a:t>
          </a:r>
          <a:r>
            <a:rPr lang="en-GB" sz="2600" kern="1200" dirty="0"/>
            <a:t> </a:t>
          </a:r>
          <a:r>
            <a:rPr lang="en-GB" sz="2600" kern="1200" dirty="0" err="1"/>
            <a:t>Buitenruimte</a:t>
          </a:r>
          <a:endParaRPr lang="en-US" sz="2600" kern="1200" dirty="0"/>
        </a:p>
      </dsp:txBody>
      <dsp:txXfrm>
        <a:off x="29700" y="1404419"/>
        <a:ext cx="6522376" cy="549000"/>
      </dsp:txXfrm>
    </dsp:sp>
    <dsp:sp modelId="{5B1282BD-A266-4102-9460-18B0A043EFC9}">
      <dsp:nvSpPr>
        <dsp:cNvPr id="0" name=""/>
        <dsp:cNvSpPr/>
      </dsp:nvSpPr>
      <dsp:spPr>
        <a:xfrm>
          <a:off x="0" y="2057999"/>
          <a:ext cx="6581776" cy="608400"/>
        </a:xfrm>
        <a:prstGeom prst="roundRect">
          <a:avLst/>
        </a:prstGeom>
        <a:solidFill>
          <a:schemeClr val="accent5">
            <a:hueOff val="9504470"/>
            <a:satOff val="-13330"/>
            <a:lumOff val="-137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/>
            <a:t>Werkgroep Beheer</a:t>
          </a:r>
          <a:endParaRPr lang="en-US" sz="2600" kern="1200"/>
        </a:p>
      </dsp:txBody>
      <dsp:txXfrm>
        <a:off x="29700" y="2087699"/>
        <a:ext cx="6522376" cy="549000"/>
      </dsp:txXfrm>
    </dsp:sp>
    <dsp:sp modelId="{92E59DA6-BC52-4FE9-A492-2F23D0C847F7}">
      <dsp:nvSpPr>
        <dsp:cNvPr id="0" name=""/>
        <dsp:cNvSpPr/>
      </dsp:nvSpPr>
      <dsp:spPr>
        <a:xfrm>
          <a:off x="0" y="2741279"/>
          <a:ext cx="6581776" cy="608400"/>
        </a:xfrm>
        <a:prstGeom prst="roundRect">
          <a:avLst/>
        </a:prstGeom>
        <a:solidFill>
          <a:schemeClr val="accent5">
            <a:hueOff val="12672627"/>
            <a:satOff val="-17773"/>
            <a:lumOff val="-183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 dirty="0"/>
            <a:t>Deadline 1 Juli 2025</a:t>
          </a:r>
          <a:endParaRPr lang="en-US" sz="2600" kern="1200" dirty="0"/>
        </a:p>
      </dsp:txBody>
      <dsp:txXfrm>
        <a:off x="29700" y="2770979"/>
        <a:ext cx="6522376" cy="549000"/>
      </dsp:txXfrm>
    </dsp:sp>
    <dsp:sp modelId="{8538435F-0632-4A6C-93F3-8475EBE540EF}">
      <dsp:nvSpPr>
        <dsp:cNvPr id="0" name=""/>
        <dsp:cNvSpPr/>
      </dsp:nvSpPr>
      <dsp:spPr>
        <a:xfrm>
          <a:off x="0" y="3424560"/>
          <a:ext cx="6581776" cy="608400"/>
        </a:xfrm>
        <a:prstGeom prst="roundRect">
          <a:avLst/>
        </a:prstGeom>
        <a:solidFill>
          <a:schemeClr val="accent5">
            <a:hueOff val="15840784"/>
            <a:satOff val="-22217"/>
            <a:lumOff val="-228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Hoe nu </a:t>
          </a:r>
          <a:r>
            <a:rPr lang="en-US" sz="2600" kern="1200" dirty="0" err="1"/>
            <a:t>verder</a:t>
          </a:r>
          <a:r>
            <a:rPr lang="en-US" sz="2600" kern="1200" dirty="0"/>
            <a:t>?</a:t>
          </a:r>
        </a:p>
      </dsp:txBody>
      <dsp:txXfrm>
        <a:off x="29700" y="3454260"/>
        <a:ext cx="6522376" cy="549000"/>
      </dsp:txXfrm>
    </dsp:sp>
    <dsp:sp modelId="{1C86B2B0-E21C-449B-BF0A-D660F71E7CB3}">
      <dsp:nvSpPr>
        <dsp:cNvPr id="0" name=""/>
        <dsp:cNvSpPr/>
      </dsp:nvSpPr>
      <dsp:spPr>
        <a:xfrm>
          <a:off x="0" y="4107840"/>
          <a:ext cx="6581776" cy="608400"/>
        </a:xfrm>
        <a:prstGeom prst="roundRect">
          <a:avLst/>
        </a:prstGeom>
        <a:solidFill>
          <a:schemeClr val="accent5">
            <a:hueOff val="19008940"/>
            <a:satOff val="-26660"/>
            <a:lumOff val="-274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/>
            <a:t>Vragen</a:t>
          </a:r>
          <a:endParaRPr lang="en-US" sz="2600" kern="1200"/>
        </a:p>
      </dsp:txBody>
      <dsp:txXfrm>
        <a:off x="29700" y="4137540"/>
        <a:ext cx="6522376" cy="549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6556C2-EE2B-4B31-80C8-CE16F0E82513}">
      <dsp:nvSpPr>
        <dsp:cNvPr id="0" name=""/>
        <dsp:cNvSpPr/>
      </dsp:nvSpPr>
      <dsp:spPr>
        <a:xfrm>
          <a:off x="0" y="507299"/>
          <a:ext cx="5715000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BF67E6-098F-4850-8CDF-111D7F4EB65B}">
      <dsp:nvSpPr>
        <dsp:cNvPr id="0" name=""/>
        <dsp:cNvSpPr/>
      </dsp:nvSpPr>
      <dsp:spPr>
        <a:xfrm>
          <a:off x="285750" y="64499"/>
          <a:ext cx="4000500" cy="8856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1209" tIns="0" rIns="151209" bIns="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000" kern="1200"/>
            <a:t>We hebben een voorbereidingsbudget</a:t>
          </a:r>
          <a:endParaRPr lang="en-US" sz="3000" kern="1200"/>
        </a:p>
      </dsp:txBody>
      <dsp:txXfrm>
        <a:off x="328981" y="107730"/>
        <a:ext cx="3914038" cy="799138"/>
      </dsp:txXfrm>
    </dsp:sp>
    <dsp:sp modelId="{8D22C597-3438-46F9-AF12-6A58BBF5A111}">
      <dsp:nvSpPr>
        <dsp:cNvPr id="0" name=""/>
        <dsp:cNvSpPr/>
      </dsp:nvSpPr>
      <dsp:spPr>
        <a:xfrm>
          <a:off x="0" y="1868099"/>
          <a:ext cx="5715000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6336313"/>
              <a:satOff val="-8887"/>
              <a:lumOff val="-91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CB15D5-527A-4D22-AF14-60EA66AD4931}">
      <dsp:nvSpPr>
        <dsp:cNvPr id="0" name=""/>
        <dsp:cNvSpPr/>
      </dsp:nvSpPr>
      <dsp:spPr>
        <a:xfrm>
          <a:off x="285750" y="1425299"/>
          <a:ext cx="4000500" cy="885600"/>
        </a:xfrm>
        <a:prstGeom prst="roundRect">
          <a:avLst/>
        </a:prstGeom>
        <a:solidFill>
          <a:schemeClr val="accent5">
            <a:hueOff val="6336313"/>
            <a:satOff val="-8887"/>
            <a:lumOff val="-91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1209" tIns="0" rIns="151209" bIns="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000" kern="1200"/>
            <a:t>Werkgroep Beheer is begonnen</a:t>
          </a:r>
          <a:endParaRPr lang="en-US" sz="3000" kern="1200"/>
        </a:p>
      </dsp:txBody>
      <dsp:txXfrm>
        <a:off x="328981" y="1468530"/>
        <a:ext cx="3914038" cy="799138"/>
      </dsp:txXfrm>
    </dsp:sp>
    <dsp:sp modelId="{292A2B6A-C725-4AA9-90AC-18CCF13D138E}">
      <dsp:nvSpPr>
        <dsp:cNvPr id="0" name=""/>
        <dsp:cNvSpPr/>
      </dsp:nvSpPr>
      <dsp:spPr>
        <a:xfrm>
          <a:off x="0" y="3228900"/>
          <a:ext cx="5715000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12672627"/>
              <a:satOff val="-17773"/>
              <a:lumOff val="-183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F30BE0-48A7-4EDB-9345-34EE15A99EF5}">
      <dsp:nvSpPr>
        <dsp:cNvPr id="0" name=""/>
        <dsp:cNvSpPr/>
      </dsp:nvSpPr>
      <dsp:spPr>
        <a:xfrm>
          <a:off x="285750" y="2786099"/>
          <a:ext cx="4000500" cy="885600"/>
        </a:xfrm>
        <a:prstGeom prst="roundRect">
          <a:avLst/>
        </a:prstGeom>
        <a:solidFill>
          <a:schemeClr val="accent5">
            <a:hueOff val="12672627"/>
            <a:satOff val="-17773"/>
            <a:lumOff val="-183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1209" tIns="0" rIns="151209" bIns="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000" kern="1200"/>
            <a:t>Werkgroep Bouw en Buitenruimte</a:t>
          </a:r>
          <a:endParaRPr lang="en-US" sz="3000" kern="1200"/>
        </a:p>
      </dsp:txBody>
      <dsp:txXfrm>
        <a:off x="328981" y="2829330"/>
        <a:ext cx="3914038" cy="799138"/>
      </dsp:txXfrm>
    </dsp:sp>
    <dsp:sp modelId="{7BBE6DF2-0AFF-453B-B1A2-CD02CD475FFB}">
      <dsp:nvSpPr>
        <dsp:cNvPr id="0" name=""/>
        <dsp:cNvSpPr/>
      </dsp:nvSpPr>
      <dsp:spPr>
        <a:xfrm>
          <a:off x="0" y="4589700"/>
          <a:ext cx="5715000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19008940"/>
              <a:satOff val="-26660"/>
              <a:lumOff val="-274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66BBF8-9F84-4787-BE39-FFB5A772AA73}">
      <dsp:nvSpPr>
        <dsp:cNvPr id="0" name=""/>
        <dsp:cNvSpPr/>
      </dsp:nvSpPr>
      <dsp:spPr>
        <a:xfrm>
          <a:off x="285750" y="4146900"/>
          <a:ext cx="4000500" cy="885600"/>
        </a:xfrm>
        <a:prstGeom prst="roundRect">
          <a:avLst/>
        </a:prstGeom>
        <a:solidFill>
          <a:schemeClr val="accent5">
            <a:hueOff val="19008940"/>
            <a:satOff val="-26660"/>
            <a:lumOff val="-274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1209" tIns="0" rIns="151209" bIns="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000" kern="1200"/>
            <a:t>MFA begint steeds meer vorm te krijgen</a:t>
          </a:r>
          <a:endParaRPr lang="en-US" sz="3000" kern="1200"/>
        </a:p>
      </dsp:txBody>
      <dsp:txXfrm>
        <a:off x="328981" y="4190131"/>
        <a:ext cx="3914038" cy="79913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1E5570-8C08-4051-8E52-227D16DE2CF7}">
      <dsp:nvSpPr>
        <dsp:cNvPr id="0" name=""/>
        <dsp:cNvSpPr/>
      </dsp:nvSpPr>
      <dsp:spPr>
        <a:xfrm>
          <a:off x="0" y="821808"/>
          <a:ext cx="2989659" cy="189843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843AC5-F498-4F38-B939-E76411B34C35}">
      <dsp:nvSpPr>
        <dsp:cNvPr id="0" name=""/>
        <dsp:cNvSpPr/>
      </dsp:nvSpPr>
      <dsp:spPr>
        <a:xfrm>
          <a:off x="332184" y="1137383"/>
          <a:ext cx="2989659" cy="189843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700" kern="1200"/>
            <a:t>Waar zijn we mee bezig?</a:t>
          </a:r>
          <a:endParaRPr lang="en-US" sz="3700" kern="1200"/>
        </a:p>
      </dsp:txBody>
      <dsp:txXfrm>
        <a:off x="387787" y="1192986"/>
        <a:ext cx="2878453" cy="1787227"/>
      </dsp:txXfrm>
    </dsp:sp>
    <dsp:sp modelId="{A8B80A31-F06F-4340-85B7-E34E5B4D13B5}">
      <dsp:nvSpPr>
        <dsp:cNvPr id="0" name=""/>
        <dsp:cNvSpPr/>
      </dsp:nvSpPr>
      <dsp:spPr>
        <a:xfrm>
          <a:off x="3654028" y="821808"/>
          <a:ext cx="2989659" cy="189843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60F5B6-0BB2-41CF-B9EE-1C51DFDC8DEB}">
      <dsp:nvSpPr>
        <dsp:cNvPr id="0" name=""/>
        <dsp:cNvSpPr/>
      </dsp:nvSpPr>
      <dsp:spPr>
        <a:xfrm>
          <a:off x="3986212" y="1137383"/>
          <a:ext cx="2989659" cy="189843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700" kern="1200" dirty="0"/>
            <a:t>Waarvoor zijn we bezig?</a:t>
          </a:r>
          <a:endParaRPr lang="en-US" sz="3700" kern="1200" dirty="0"/>
        </a:p>
      </dsp:txBody>
      <dsp:txXfrm>
        <a:off x="4041815" y="1192986"/>
        <a:ext cx="2878453" cy="1787227"/>
      </dsp:txXfrm>
    </dsp:sp>
    <dsp:sp modelId="{42CD6E5A-E640-48C0-B0EB-187134F3154A}">
      <dsp:nvSpPr>
        <dsp:cNvPr id="0" name=""/>
        <dsp:cNvSpPr/>
      </dsp:nvSpPr>
      <dsp:spPr>
        <a:xfrm>
          <a:off x="7308056" y="821808"/>
          <a:ext cx="2989659" cy="189843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94139C-4461-427B-A46E-EDE9B702B597}">
      <dsp:nvSpPr>
        <dsp:cNvPr id="0" name=""/>
        <dsp:cNvSpPr/>
      </dsp:nvSpPr>
      <dsp:spPr>
        <a:xfrm>
          <a:off x="7640240" y="1137383"/>
          <a:ext cx="2989659" cy="189843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700" kern="1200" dirty="0"/>
            <a:t>Voor wie doen we dit?</a:t>
          </a:r>
          <a:endParaRPr lang="en-US" sz="3700" kern="1200" dirty="0"/>
        </a:p>
      </dsp:txBody>
      <dsp:txXfrm>
        <a:off x="7695843" y="1192986"/>
        <a:ext cx="2878453" cy="178722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213F3E-BD98-45A8-89B7-58F541837596}">
      <dsp:nvSpPr>
        <dsp:cNvPr id="0" name=""/>
        <dsp:cNvSpPr/>
      </dsp:nvSpPr>
      <dsp:spPr>
        <a:xfrm>
          <a:off x="683905" y="250074"/>
          <a:ext cx="1921500" cy="192150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AA2763-8BF6-4321-B430-2E82E01E1C04}">
      <dsp:nvSpPr>
        <dsp:cNvPr id="0" name=""/>
        <dsp:cNvSpPr/>
      </dsp:nvSpPr>
      <dsp:spPr>
        <a:xfrm>
          <a:off x="1093405" y="659574"/>
          <a:ext cx="1102500" cy="11025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B699A3-0611-4FD9-A411-4DBEC9ED1C5A}">
      <dsp:nvSpPr>
        <dsp:cNvPr id="0" name=""/>
        <dsp:cNvSpPr/>
      </dsp:nvSpPr>
      <dsp:spPr>
        <a:xfrm>
          <a:off x="69655" y="2770075"/>
          <a:ext cx="315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nl-NL" sz="2300" kern="1200"/>
            <a:t>Het ontstaan van de wekgroep</a:t>
          </a:r>
          <a:endParaRPr lang="en-US" sz="2300" kern="1200"/>
        </a:p>
      </dsp:txBody>
      <dsp:txXfrm>
        <a:off x="69655" y="2770075"/>
        <a:ext cx="3150000" cy="720000"/>
      </dsp:txXfrm>
    </dsp:sp>
    <dsp:sp modelId="{CD33E33C-3A35-4867-9F70-194B1FFF0296}">
      <dsp:nvSpPr>
        <dsp:cNvPr id="0" name=""/>
        <dsp:cNvSpPr/>
      </dsp:nvSpPr>
      <dsp:spPr>
        <a:xfrm>
          <a:off x="4385155" y="250074"/>
          <a:ext cx="1921500" cy="192150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D57574-9910-4F13-952B-E356C243617C}">
      <dsp:nvSpPr>
        <dsp:cNvPr id="0" name=""/>
        <dsp:cNvSpPr/>
      </dsp:nvSpPr>
      <dsp:spPr>
        <a:xfrm>
          <a:off x="4794655" y="659574"/>
          <a:ext cx="1102500" cy="11025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CAF54B-0F97-4357-965F-5A0D9B5B6076}">
      <dsp:nvSpPr>
        <dsp:cNvPr id="0" name=""/>
        <dsp:cNvSpPr/>
      </dsp:nvSpPr>
      <dsp:spPr>
        <a:xfrm>
          <a:off x="3770905" y="2770075"/>
          <a:ext cx="315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nl-NL" sz="2300" kern="1200"/>
            <a:t>Waar houden we ons nu mee bezig?</a:t>
          </a:r>
          <a:endParaRPr lang="en-US" sz="2300" kern="1200"/>
        </a:p>
      </dsp:txBody>
      <dsp:txXfrm>
        <a:off x="3770905" y="2770075"/>
        <a:ext cx="3150000" cy="720000"/>
      </dsp:txXfrm>
    </dsp:sp>
    <dsp:sp modelId="{0323399B-DA23-4CBA-B963-BB3F6126B3DD}">
      <dsp:nvSpPr>
        <dsp:cNvPr id="0" name=""/>
        <dsp:cNvSpPr/>
      </dsp:nvSpPr>
      <dsp:spPr>
        <a:xfrm>
          <a:off x="8086406" y="250074"/>
          <a:ext cx="1921500" cy="1921500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F15480-5C62-4D45-852C-29A380964C9A}">
      <dsp:nvSpPr>
        <dsp:cNvPr id="0" name=""/>
        <dsp:cNvSpPr/>
      </dsp:nvSpPr>
      <dsp:spPr>
        <a:xfrm>
          <a:off x="8495906" y="659574"/>
          <a:ext cx="1102500" cy="110250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90253E-294A-48CC-8787-AF5C6F33B6CC}">
      <dsp:nvSpPr>
        <dsp:cNvPr id="0" name=""/>
        <dsp:cNvSpPr/>
      </dsp:nvSpPr>
      <dsp:spPr>
        <a:xfrm>
          <a:off x="7472156" y="2770075"/>
          <a:ext cx="315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nl-NL" sz="2300" kern="1200"/>
            <a:t>Vacature beheerders MFA</a:t>
          </a:r>
          <a:endParaRPr lang="en-US" sz="2300" kern="1200"/>
        </a:p>
      </dsp:txBody>
      <dsp:txXfrm>
        <a:off x="7472156" y="2770075"/>
        <a:ext cx="3150000" cy="72000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4A4FC9-DA02-4F32-BAD3-1A8791A20B2C}">
      <dsp:nvSpPr>
        <dsp:cNvPr id="0" name=""/>
        <dsp:cNvSpPr/>
      </dsp:nvSpPr>
      <dsp:spPr>
        <a:xfrm>
          <a:off x="880668" y="602155"/>
          <a:ext cx="1435167" cy="143516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8BD3AD-DF64-483B-A2EC-0157DBDE11C0}">
      <dsp:nvSpPr>
        <dsp:cNvPr id="0" name=""/>
        <dsp:cNvSpPr/>
      </dsp:nvSpPr>
      <dsp:spPr>
        <a:xfrm>
          <a:off x="3621" y="2417740"/>
          <a:ext cx="318926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000" kern="1200"/>
            <a:t>27 mei naar college van Burgermeester &amp;Wethouders</a:t>
          </a:r>
          <a:endParaRPr lang="en-US" sz="2000" kern="1200"/>
        </a:p>
      </dsp:txBody>
      <dsp:txXfrm>
        <a:off x="3621" y="2417740"/>
        <a:ext cx="3189260" cy="720000"/>
      </dsp:txXfrm>
    </dsp:sp>
    <dsp:sp modelId="{8A68670D-E18A-4C7D-8BE8-B0C8A69E8388}">
      <dsp:nvSpPr>
        <dsp:cNvPr id="0" name=""/>
        <dsp:cNvSpPr/>
      </dsp:nvSpPr>
      <dsp:spPr>
        <a:xfrm>
          <a:off x="4628048" y="602155"/>
          <a:ext cx="1435167" cy="143516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87D8B3-C7FA-45B7-A596-B3B5DFC7A7CA}">
      <dsp:nvSpPr>
        <dsp:cNvPr id="0" name=""/>
        <dsp:cNvSpPr/>
      </dsp:nvSpPr>
      <dsp:spPr>
        <a:xfrm>
          <a:off x="3751002" y="2417740"/>
          <a:ext cx="318926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000" kern="1200"/>
            <a:t>16 juni naar de commissie Sociaal</a:t>
          </a:r>
          <a:endParaRPr lang="en-US" sz="2000" kern="1200"/>
        </a:p>
      </dsp:txBody>
      <dsp:txXfrm>
        <a:off x="3751002" y="2417740"/>
        <a:ext cx="3189260" cy="720000"/>
      </dsp:txXfrm>
    </dsp:sp>
    <dsp:sp modelId="{92C3EBB5-7F25-4969-AA21-92683FEF2F6D}">
      <dsp:nvSpPr>
        <dsp:cNvPr id="0" name=""/>
        <dsp:cNvSpPr/>
      </dsp:nvSpPr>
      <dsp:spPr>
        <a:xfrm>
          <a:off x="8375429" y="602155"/>
          <a:ext cx="1435167" cy="143516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9B7E36-DE6F-4228-84B5-60E2130B6F88}">
      <dsp:nvSpPr>
        <dsp:cNvPr id="0" name=""/>
        <dsp:cNvSpPr/>
      </dsp:nvSpPr>
      <dsp:spPr>
        <a:xfrm>
          <a:off x="7498383" y="2417740"/>
          <a:ext cx="318926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000" kern="1200"/>
            <a:t>1 of 2 juli naar de Gemeenteraad</a:t>
          </a:r>
          <a:endParaRPr lang="en-US" sz="2000" kern="1200"/>
        </a:p>
      </dsp:txBody>
      <dsp:txXfrm>
        <a:off x="7498383" y="2417740"/>
        <a:ext cx="318926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1A6944-3D0F-461F-9207-973FB997678D}" type="datetimeFigureOut">
              <a:rPr lang="en-GB" smtClean="0"/>
              <a:t>18/05/2025</a:t>
            </a:fld>
            <a:endParaRPr lang="en-GB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57987C-D9CC-4AEE-B67C-F684D0478291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83595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Dank </a:t>
            </a:r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57987C-D9CC-4AEE-B67C-F684D0478291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92911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57987C-D9CC-4AEE-B67C-F684D0478291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37883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Dus we doen het voor </a:t>
            </a:r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57987C-D9CC-4AEE-B67C-F684D0478291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19057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Volgende spreker is Guus</a:t>
            </a:r>
          </a:p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57987C-D9CC-4AEE-B67C-F684D0478291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91755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Let op dit is een Concept</a:t>
            </a:r>
          </a:p>
          <a:p>
            <a:endParaRPr lang="nl-NL" dirty="0"/>
          </a:p>
          <a:p>
            <a:r>
              <a:rPr lang="nl-NL" dirty="0"/>
              <a:t>Opdracht is groots denken</a:t>
            </a:r>
          </a:p>
          <a:p>
            <a:endParaRPr lang="en-GB" dirty="0"/>
          </a:p>
          <a:p>
            <a:r>
              <a:rPr lang="en-GB" dirty="0" err="1"/>
              <a:t>Realisatie</a:t>
            </a:r>
            <a:r>
              <a:rPr lang="en-GB" dirty="0"/>
              <a:t> pas </a:t>
            </a:r>
            <a:r>
              <a:rPr lang="en-GB" dirty="0" err="1"/>
              <a:t>na</a:t>
            </a:r>
            <a:r>
              <a:rPr lang="en-GB" dirty="0"/>
              <a:t> bouw MFA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57987C-D9CC-4AEE-B67C-F684D0478291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08981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8DE6C8-AB1D-4204-BC9C-3366B0BF04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4088" y="889820"/>
            <a:ext cx="9989574" cy="3598606"/>
          </a:xfrm>
        </p:spPr>
        <p:txBody>
          <a:bodyPr anchor="t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7B9009-EE50-4EE5-B6EB-CD6EC83D3F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4088" y="4488426"/>
            <a:ext cx="6991776" cy="1302774"/>
          </a:xfrm>
        </p:spPr>
        <p:txBody>
          <a:bodyPr anchor="b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C8667E-058A-436F-B8EA-5B3A99D43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1EADE-8E88-4C7C-8AC5-FB148DE4940E}" type="datetime1">
              <a:rPr lang="en-US" smtClean="0"/>
              <a:t>5/18/2025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680305-1AD7-482D-BFFD-6CDB83AB3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5762A1-52E9-402D-B65E-DF193E44C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392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6359C1-C098-4BF4-A55D-782F4E606B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343C7E-1E8B-4D38-9B81-1AA2A8978E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A70B00-53AE-4D3F-91BE-A8D789ED9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C8B9C-477D-492A-96AD-1FC2CC997A73}" type="datetime1">
              <a:rPr lang="en-US" smtClean="0"/>
              <a:t>5/18/2025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647FC7-8124-4F70-A849-B6BCC5189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7CEBE4-50DC-47DB-B699-CCC024336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9173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B418279-D3B8-4C6A-AB74-9DE3777712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242322" y="997974"/>
            <a:ext cx="2349043" cy="498495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8F733C-9309-4197-BACA-207CDC8935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68927" y="997973"/>
            <a:ext cx="8473395" cy="498495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ACD4D0-5BE6-412D-B08B-5DFFD5935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3AED5-E26D-4E29-B1B3-7847B6779594}" type="datetime1">
              <a:rPr lang="en-US" smtClean="0"/>
              <a:t>5/18/2025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021651-B786-4A39-A10F-F5231D0A2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504D2D-9379-40DE-9F45-3004BE54F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4859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987CA6-BFD9-4CB1-8892-F6B062E82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CDA8C3-9C0C-4E52-9A62-E4DB159E6B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C3EC35-E02F-41FF-9232-F90692A90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B6794-849E-4626-908B-D15793550EFB}" type="datetime1">
              <a:rPr lang="en-US" smtClean="0"/>
              <a:t>5/18/2025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D13D38-5DF1-443B-8A12-71E834FDC6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5E644A-4A37-4757-9809-5B035E287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1626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6578B-CD85-4BF1-A729-E8E8079B5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5383" y="1709738"/>
            <a:ext cx="10632067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8448C1-C13F-4826-8347-EEB00A6643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5383" y="4589463"/>
            <a:ext cx="10632067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06546A-957F-4C4D-9744-1177AD258E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B64E7-5594-42A3-ADBF-E95A7ACEAD64}" type="datetime1">
              <a:rPr lang="en-US" smtClean="0"/>
              <a:t>5/18/2025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DB149C-CC63-4E3A-A83D-EF637EB51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B94775-7982-41EC-B584-D51224D38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4781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CE4BD8-507D-48E4-A624-F16A741C36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635" y="914400"/>
            <a:ext cx="10691265" cy="130759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0A07E4-3A39-457C-A059-7DFB6039D9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04088" y="2221992"/>
            <a:ext cx="5212080" cy="373989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141E17-47CE-4A78-B0FA-0E9786DA67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1344" y="2221992"/>
            <a:ext cx="5212080" cy="373989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F02C13-D3ED-4044-9716-F29D79A184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62B0B-D248-4FFB-8695-AD7FA4B1284A}" type="datetime1">
              <a:rPr lang="en-US" smtClean="0"/>
              <a:t>5/18/2025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F334AD-FB29-4355-B5CF-85E61B4F3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5AA154-790C-4774-9C21-8C543E733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3565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07DD35-7673-4F88-86B0-634883B5E3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7" y="929147"/>
            <a:ext cx="10689336" cy="79845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C820D7-3E0B-47C6-A583-C4C839C5AF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4088" y="1756538"/>
            <a:ext cx="5212080" cy="657225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839A7B-97D5-400F-B802-A0FF28FE9F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04088" y="2442702"/>
            <a:ext cx="5212080" cy="35191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E0ECA2-DBF1-4681-9DFA-93AFD1B371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81344" y="1756538"/>
            <a:ext cx="5212080" cy="657225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90EBBBB-517F-4ED7-9E51-CF0F7590B4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81344" y="2442702"/>
            <a:ext cx="5212080" cy="35191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511B5C7-1E37-478F-B4B0-C7202FFE4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78EFB-9159-4510-B73F-4F0409ADE937}" type="datetime1">
              <a:rPr lang="en-US" smtClean="0"/>
              <a:t>5/18/2025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153F7EF-507C-4CB3-86C5-8B34FFFC1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8E3DEA6-E4EB-4C2A-8B4F-55EC965B6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3597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32964-A933-4B98-A141-A4B316DAFA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684C9D-23DA-42B0-9DD3-7592F72E8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C9412-2452-4BED-A324-9D8C115361AD}" type="datetime1">
              <a:rPr lang="en-US" smtClean="0"/>
              <a:t>5/18/2025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BF8F05-876F-49D8-AE30-5BB2A91EC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3D20DA-9260-4577-BB51-789570A24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2294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D2C1F24-E0A1-45A7-8EF5-92CD97993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18F62-D251-40E8-A23C-F4CFE9FEAB41}" type="datetime1">
              <a:rPr lang="en-US" smtClean="0"/>
              <a:t>5/18/2025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021C19-210E-46B0-9036-5D8AECC92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880FEF-487E-44DF-8615-DF2210419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052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568EE-74C8-43A6-90BC-2DDD965CF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8" y="1069848"/>
            <a:ext cx="4093599" cy="131673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1C35AC-CAE3-48CF-A3E4-A075C9FDD7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069848"/>
            <a:ext cx="6172200" cy="47912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9D03EA-5FAD-4609-A2B8-624E426847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04088" y="2551176"/>
            <a:ext cx="4093599" cy="331927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58D2EA-2191-4216-B64D-067BDFE12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76144-149E-4874-93A5-554A0357CF82}" type="datetime1">
              <a:rPr lang="en-US" smtClean="0"/>
              <a:t>5/18/2025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042128-DAB4-481C-BEE6-3523E8E88B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50E382-C500-4A4C-A7C6-43860383A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1636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9FE98B-EACF-4251-A8AF-0D9EDD17C6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8" y="1066800"/>
            <a:ext cx="4103431" cy="131752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905F473-761A-4002-AF70-9FF878D013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066800"/>
            <a:ext cx="6172200" cy="47942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0C2E6A-F834-4540-BB00-E13CB45DC3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04088" y="2552700"/>
            <a:ext cx="4103431" cy="33162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C38EAB-AD63-415C-B263-BA1D8FBE3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A65D8-0540-4835-AE5C-25D29DBA01BE}" type="datetime1">
              <a:rPr lang="en-US" smtClean="0"/>
              <a:t>5/18/2025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2E5541-B6DE-45E8-BCFE-0DFC4F574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B78D45-289B-46AF-8CB9-E6150BEA1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4464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A362AC-B59F-4AC7-B279-57DDD5336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635" y="914400"/>
            <a:ext cx="10691265" cy="130759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6042DB-75BD-4EC1-B6D9-8A72EF940C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0635" y="2221992"/>
            <a:ext cx="10691265" cy="37398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DD1378-7C96-4079-B44C-3D86B46575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69448" y="6356350"/>
            <a:ext cx="25495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  <a:latin typeface="+mj-lt"/>
              </a:defRPr>
            </a:lvl1pPr>
          </a:lstStyle>
          <a:p>
            <a:fld id="{E31BA835-12AC-4E8F-955A-EA3F4DE2791F}" type="datetime1">
              <a:rPr lang="en-US" smtClean="0"/>
              <a:t>5/18/2025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9B6B78-577F-43F5-BAEE-BF72484C98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04088" y="6356350"/>
            <a:ext cx="45397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CC75B8-AF8F-4D8A-9B3D-D1951A64BA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19012" y="6356350"/>
            <a:ext cx="6723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/>
                </a:solidFill>
              </a:defRPr>
            </a:lvl1pPr>
          </a:lstStyle>
          <a:p>
            <a:fld id="{87E7843D-FF13-4365-9478-9625B70A2705}" type="slidenum">
              <a:rPr lang="en-US" smtClean="0"/>
              <a:t>‹nr.›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64F9B95-9045-48D2-B9F3-2927E98F54AA}"/>
              </a:ext>
            </a:extLst>
          </p:cNvPr>
          <p:cNvCxnSpPr>
            <a:cxnSpLocks/>
          </p:cNvCxnSpPr>
          <p:nvPr/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85AA86F-6A4D-4BCB-A045-D992CDC2959B}"/>
              </a:ext>
            </a:extLst>
          </p:cNvPr>
          <p:cNvCxnSpPr>
            <a:cxnSpLocks/>
          </p:cNvCxnSpPr>
          <p:nvPr/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9872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 cap="all" spc="3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sv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3E93247-6229-44AB-A550-739E971E6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94DDD3C-AB74-F08B-66CF-D837FF953E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76799" y="871758"/>
            <a:ext cx="6977743" cy="3871143"/>
          </a:xfrm>
        </p:spPr>
        <p:txBody>
          <a:bodyPr>
            <a:normAutofit/>
          </a:bodyPr>
          <a:lstStyle/>
          <a:p>
            <a:r>
              <a:rPr lang="nl-NL" dirty="0"/>
              <a:t>Bewonersavond en omgevingsdialoog</a:t>
            </a:r>
            <a:br>
              <a:rPr lang="nl-NL" dirty="0"/>
            </a:br>
            <a:endParaRPr lang="en-GB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5B05FF20-A8E6-B1A0-10B6-1880545F6F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09332" y="2807329"/>
            <a:ext cx="5322013" cy="1005657"/>
          </a:xfrm>
        </p:spPr>
        <p:txBody>
          <a:bodyPr>
            <a:normAutofit/>
          </a:bodyPr>
          <a:lstStyle/>
          <a:p>
            <a:pPr algn="ctr"/>
            <a:r>
              <a:rPr lang="nl-NL" sz="3600" dirty="0"/>
              <a:t>14 mei 2025</a:t>
            </a:r>
          </a:p>
          <a:p>
            <a:endParaRPr lang="en-GB" dirty="0"/>
          </a:p>
        </p:txBody>
      </p:sp>
      <p:pic>
        <p:nvPicPr>
          <p:cNvPr id="4" name="Picture 3" descr="Foto-effect met gekleurd licht">
            <a:extLst>
              <a:ext uri="{FF2B5EF4-FFF2-40B4-BE49-F238E27FC236}">
                <a16:creationId xmlns:a16="http://schemas.microsoft.com/office/drawing/2014/main" id="{94995EAD-C713-FECB-0474-D9EB0D94265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5654" r="36879" b="-1"/>
          <a:stretch/>
        </p:blipFill>
        <p:spPr>
          <a:xfrm>
            <a:off x="1" y="10"/>
            <a:ext cx="4876799" cy="6857989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E2E603F-4A95-4FE8-BB06-211DFD75DB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723776" y="723900"/>
            <a:ext cx="5706224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CF06E40-3ECB-4820-95B5-8A70B07D4B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723776" y="6134100"/>
            <a:ext cx="5668124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Afbeelding 4">
            <a:extLst>
              <a:ext uri="{FF2B5EF4-FFF2-40B4-BE49-F238E27FC236}">
                <a16:creationId xmlns:a16="http://schemas.microsoft.com/office/drawing/2014/main" id="{C1347DBF-497A-4DA2-9BFD-2E4891763A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0941" y="3884047"/>
            <a:ext cx="2353364" cy="1873087"/>
          </a:xfrm>
          <a:prstGeom prst="rect">
            <a:avLst/>
          </a:prstGeom>
        </p:spPr>
      </p:pic>
      <p:pic>
        <p:nvPicPr>
          <p:cNvPr id="6" name="Tijdelijke aanduiding voor inhoud 8">
            <a:extLst>
              <a:ext uri="{FF2B5EF4-FFF2-40B4-BE49-F238E27FC236}">
                <a16:creationId xmlns:a16="http://schemas.microsoft.com/office/drawing/2014/main" id="{29C5DA54-9CAC-1311-09C9-2C4D95C723A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8447" y="3912405"/>
            <a:ext cx="3659841" cy="181637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971B587F-10B5-2B3F-685A-563B84BE0595}"/>
              </a:ext>
            </a:extLst>
          </p:cNvPr>
          <p:cNvSpPr txBox="1"/>
          <p:nvPr/>
        </p:nvSpPr>
        <p:spPr>
          <a:xfrm>
            <a:off x="554665" y="557450"/>
            <a:ext cx="345558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800" dirty="0"/>
              <a:t>WELKOM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778366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Connector 9">
            <a:extLst>
              <a:ext uri="{FF2B5EF4-FFF2-40B4-BE49-F238E27FC236}">
                <a16:creationId xmlns:a16="http://schemas.microsoft.com/office/drawing/2014/main" id="{F64F9B95-9045-48D2-B9F3-2927E98F54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1">
            <a:extLst>
              <a:ext uri="{FF2B5EF4-FFF2-40B4-BE49-F238E27FC236}">
                <a16:creationId xmlns:a16="http://schemas.microsoft.com/office/drawing/2014/main" id="{085AA86F-6A4D-4BCB-A045-D992CDC295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9" name="Rectangle 13">
            <a:extLst>
              <a:ext uri="{FF2B5EF4-FFF2-40B4-BE49-F238E27FC236}">
                <a16:creationId xmlns:a16="http://schemas.microsoft.com/office/drawing/2014/main" id="{33E93247-6229-44AB-A550-739E971E6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7763BA0-CDB8-8B1B-1171-028C90DEA1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9852" y="480383"/>
            <a:ext cx="9220199" cy="391494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400" dirty="0" err="1"/>
              <a:t>Werkgroep</a:t>
            </a:r>
            <a:r>
              <a:rPr lang="en-US" sz="3400" dirty="0"/>
              <a:t> Bouw </a:t>
            </a:r>
            <a:r>
              <a:rPr lang="en-US" sz="3400" dirty="0" err="1"/>
              <a:t>en</a:t>
            </a:r>
            <a:r>
              <a:rPr lang="en-US" sz="3400" dirty="0"/>
              <a:t> </a:t>
            </a:r>
            <a:r>
              <a:rPr lang="en-US" sz="3400" dirty="0" err="1"/>
              <a:t>buitenruimte</a:t>
            </a:r>
            <a:endParaRPr lang="en-US" sz="3400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E2E603F-4A95-4FE8-BB06-211DFD75DB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3716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F23C89CC-B3CA-5806-64BD-D5E07CD545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85900" y="967418"/>
            <a:ext cx="9220199" cy="5532116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921B12B8-88D9-E0B6-7576-E09B785025C5}"/>
              </a:ext>
            </a:extLst>
          </p:cNvPr>
          <p:cNvSpPr txBox="1"/>
          <p:nvPr/>
        </p:nvSpPr>
        <p:spPr>
          <a:xfrm>
            <a:off x="5503681" y="1185794"/>
            <a:ext cx="35725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400" b="1" dirty="0">
                <a:latin typeface="Aharoni" panose="020F0502020204030204" pitchFamily="2" charset="-79"/>
                <a:cs typeface="Aharoni" panose="020F0502020204030204" pitchFamily="2" charset="-79"/>
              </a:rPr>
              <a:t>CONCEPT</a:t>
            </a:r>
            <a:endParaRPr lang="en-GB" sz="4400" b="1" dirty="0">
              <a:latin typeface="Aharoni" panose="020F0502020204030204" pitchFamily="2" charset="-79"/>
              <a:cs typeface="Aharoni" panose="020F0502020204030204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483903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BBE84D3-EF3B-5EEC-FD9F-DBBB86AF01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9">
            <a:extLst>
              <a:ext uri="{FF2B5EF4-FFF2-40B4-BE49-F238E27FC236}">
                <a16:creationId xmlns:a16="http://schemas.microsoft.com/office/drawing/2014/main" id="{E49D7415-2F11-44C2-B6AA-13A25B6814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CDC03BB-49F4-652C-BEC2-72B85EFC53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9" y="914400"/>
            <a:ext cx="6721280" cy="1463040"/>
          </a:xfrm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</a:pPr>
            <a:r>
              <a:rPr lang="nl-NL" sz="3100" dirty="0"/>
              <a:t>Werkgroep Bouw en buitenruimte</a:t>
            </a:r>
            <a:endParaRPr lang="en-GB" sz="3100" dirty="0"/>
          </a:p>
        </p:txBody>
      </p:sp>
      <p:cxnSp>
        <p:nvCxnSpPr>
          <p:cNvPr id="16" name="Straight Connector 11">
            <a:extLst>
              <a:ext uri="{FF2B5EF4-FFF2-40B4-BE49-F238E27FC236}">
                <a16:creationId xmlns:a16="http://schemas.microsoft.com/office/drawing/2014/main" id="{A7C10D4C-8DED-200E-3237-3345F3F2A1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4672" y="723900"/>
            <a:ext cx="10588752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8F7F80F-9EDD-0EEA-B6D7-E116EBA4FA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9065" y="2497143"/>
            <a:ext cx="1058283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Afbeelding 3">
            <a:extLst>
              <a:ext uri="{FF2B5EF4-FFF2-40B4-BE49-F238E27FC236}">
                <a16:creationId xmlns:a16="http://schemas.microsoft.com/office/drawing/2014/main" id="{CCD93DD6-DB04-F52E-EB6D-258CC55629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55" y="0"/>
            <a:ext cx="1207528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2494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1666580-D050-FD27-BE9E-2831828F03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571FAA9-4647-37AA-E0AC-8A24D1CFA9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7C5F6E80-57E0-04EB-BAC2-D982AE2437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3721"/>
            <a:ext cx="12192000" cy="6350558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7A02C3CA-E945-78B5-718F-963F1BB78E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3721"/>
            <a:ext cx="12192000" cy="6350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9676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BFCB5E-7593-A95D-30DE-7B200DED67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56E1A34-2723-0926-1152-E3BF4A527D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6809C080-5509-D39E-C7C6-B24D82DE20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0672"/>
            <a:ext cx="12192000" cy="6256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5810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FE6051F-3A9B-5D52-61A3-FC6EE894EA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64F9B95-9045-48D2-B9F3-2927E98F54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85AA86F-6A4D-4BCB-A045-D992CDC295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0EECA69B-4C2A-7F31-8019-E90DB3BD49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sto MT"/>
              <a:ea typeface="+mn-ea"/>
              <a:cs typeface="+mn-cs"/>
            </a:endParaRP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DA4D0676-B76E-5734-CAEB-3A71AACFE5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3537" r="12020" b="1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857DEAC1-B3AA-6569-0A44-A191DF2F3C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486400"/>
            <a:ext cx="12191999" cy="1371600"/>
          </a:xfrm>
          <a:prstGeom prst="rect">
            <a:avLst/>
          </a:prstGeom>
          <a:solidFill>
            <a:schemeClr val="bg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sto MT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537E817-B99B-7204-D2D0-206583F782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040" y="5715000"/>
            <a:ext cx="8027544" cy="960120"/>
          </a:xfr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/>
              <a:t>Werkgroep Bouw en buitenruimte</a:t>
            </a:r>
          </a:p>
        </p:txBody>
      </p:sp>
    </p:spTree>
    <p:extLst>
      <p:ext uri="{BB962C8B-B14F-4D97-AF65-F5344CB8AC3E}">
        <p14:creationId xmlns:p14="http://schemas.microsoft.com/office/powerpoint/2010/main" val="16004001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68B2C62-7648-4430-90D5-AE0F252AF1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5767F95-60C1-2222-3BF6-FC0C86105B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087" y="909638"/>
            <a:ext cx="10691813" cy="1155618"/>
          </a:xfrm>
        </p:spPr>
        <p:txBody>
          <a:bodyPr>
            <a:normAutofit/>
          </a:bodyPr>
          <a:lstStyle/>
          <a:p>
            <a:r>
              <a:rPr lang="nl-NL" dirty="0"/>
              <a:t>Werkgroep Beheer</a:t>
            </a:r>
            <a:endParaRPr lang="en-GB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AD0195E-7F27-4D06-9427-0C121D721A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D74C2FC-3228-4FC1-B97B-87AD35508D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Tijdelijke aanduiding voor inhoud 2">
            <a:extLst>
              <a:ext uri="{FF2B5EF4-FFF2-40B4-BE49-F238E27FC236}">
                <a16:creationId xmlns:a16="http://schemas.microsoft.com/office/drawing/2014/main" id="{69739547-F672-95D1-211E-11B265642D7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78002036"/>
              </p:ext>
            </p:extLst>
          </p:nvPr>
        </p:nvGraphicFramePr>
        <p:xfrm>
          <a:off x="700088" y="2222500"/>
          <a:ext cx="10691812" cy="37401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610241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E95A326-445C-8C49-8D3A-BA9CA6AED6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Deadline 1 of 2 juli 2025</a:t>
            </a:r>
            <a:endParaRPr lang="en-GB" dirty="0"/>
          </a:p>
        </p:txBody>
      </p:sp>
      <p:graphicFrame>
        <p:nvGraphicFramePr>
          <p:cNvPr id="6" name="Tijdelijke aanduiding voor inhoud 2">
            <a:extLst>
              <a:ext uri="{FF2B5EF4-FFF2-40B4-BE49-F238E27FC236}">
                <a16:creationId xmlns:a16="http://schemas.microsoft.com/office/drawing/2014/main" id="{9577A55A-D4DB-74F3-960F-0CF104D31D2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700635" y="2221992"/>
          <a:ext cx="10691265" cy="37398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296887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EF92585-7A99-6108-9663-8C59032742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ierstadt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6C52D7B-97E5-59A5-922F-8E9C3FCD25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4823" y="2109493"/>
            <a:ext cx="4265763" cy="1441776"/>
          </a:xfrm>
        </p:spPr>
        <p:txBody>
          <a:bodyPr anchor="t">
            <a:normAutofit/>
          </a:bodyPr>
          <a:lstStyle/>
          <a:p>
            <a:r>
              <a:rPr lang="nl-NL" dirty="0"/>
              <a:t>De toekomst</a:t>
            </a:r>
            <a:endParaRPr lang="en-GB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6CCF9D6-C1F0-D71D-05A3-E2A292EB6A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1353" y="2200490"/>
            <a:ext cx="5269831" cy="3445399"/>
          </a:xfrm>
        </p:spPr>
        <p:txBody>
          <a:bodyPr>
            <a:normAutofit/>
          </a:bodyPr>
          <a:lstStyle/>
          <a:p>
            <a:r>
              <a:rPr lang="nl-NL" dirty="0"/>
              <a:t>Hoelang mogen we gebruik blijven maken van de Klokkestoel?</a:t>
            </a:r>
          </a:p>
          <a:p>
            <a:endParaRPr lang="nl-NL" dirty="0"/>
          </a:p>
          <a:p>
            <a:r>
              <a:rPr lang="nl-NL" dirty="0"/>
              <a:t>27 mei wordt dit besproken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8F0A063-5253-8DF5-3B7B-12FE096705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50816" y="3764346"/>
            <a:ext cx="402336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61143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64F9B95-9045-48D2-B9F3-2927E98F54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85AA86F-6A4D-4BCB-A045-D992CDC295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33E93247-6229-44AB-A550-739E971E6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B50A26E-5510-494D-E014-24D3516DE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899024"/>
            <a:ext cx="3076032" cy="391494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err="1"/>
              <a:t>Vragen</a:t>
            </a:r>
            <a:endParaRPr lang="en-US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E2E603F-4A95-4FE8-BB06-211DFD75DB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3716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Graphic 6" descr="Question mark">
            <a:extLst>
              <a:ext uri="{FF2B5EF4-FFF2-40B4-BE49-F238E27FC236}">
                <a16:creationId xmlns:a16="http://schemas.microsoft.com/office/drawing/2014/main" id="{459E80FA-9B2D-D66F-7F52-A3FBB7751A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10149" y="723901"/>
            <a:ext cx="5410200" cy="5410200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A15E0273-56F1-3F40-1E6B-7F588D460F4F}"/>
              </a:ext>
            </a:extLst>
          </p:cNvPr>
          <p:cNvSpPr txBox="1"/>
          <p:nvPr/>
        </p:nvSpPr>
        <p:spPr>
          <a:xfrm>
            <a:off x="1310463" y="5512820"/>
            <a:ext cx="98374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600" dirty="0"/>
              <a:t>Dank namens het bestuur voor uw aanwezigheid.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7745018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64F9B95-9045-48D2-B9F3-2927E98F54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85AA86F-6A4D-4BCB-A045-D992CDC295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479833C7-FDE4-4657-B0B1-32BE833C24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ABE7C0B-A2D9-4202-A524-532DA2E2D5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Tijdelijke aanduiding voor inhoud 4" descr="Afbeelding met kleding, Menselijk gezicht, persoon, glimlach&#10;&#10;Door AI gegenereerde inhoud is mogelijk onjuist.">
            <a:extLst>
              <a:ext uri="{FF2B5EF4-FFF2-40B4-BE49-F238E27FC236}">
                <a16:creationId xmlns:a16="http://schemas.microsoft.com/office/drawing/2014/main" id="{C76E7269-A7F5-D42E-43CE-4B7EE4BA1D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00"/>
          <a:stretch>
            <a:fillRect/>
          </a:stretch>
        </p:blipFill>
        <p:spPr>
          <a:xfrm>
            <a:off x="20" y="10"/>
            <a:ext cx="12191979" cy="6857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9806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68B2C62-7648-4430-90D5-AE0F252AF1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40BAE4F-CD29-38D9-5EF9-A3FB6ACEC7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8" y="914400"/>
            <a:ext cx="3660776" cy="4404064"/>
          </a:xfrm>
        </p:spPr>
        <p:txBody>
          <a:bodyPr>
            <a:normAutofit/>
          </a:bodyPr>
          <a:lstStyle/>
          <a:p>
            <a:r>
              <a:rPr lang="nl-NL"/>
              <a:t>Programma</a:t>
            </a:r>
            <a:endParaRPr lang="en-GB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75B4F83-6FDB-4998-8E11-31CE6E7040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0794B99-5B9D-4B94-9505-1EDED76CD6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Tijdelijke aanduiding voor inhoud 2">
            <a:extLst>
              <a:ext uri="{FF2B5EF4-FFF2-40B4-BE49-F238E27FC236}">
                <a16:creationId xmlns:a16="http://schemas.microsoft.com/office/drawing/2014/main" id="{DE0C1F3E-8B1C-1E3C-0F48-0924D6BA989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91716647"/>
              </p:ext>
            </p:extLst>
          </p:nvPr>
        </p:nvGraphicFramePr>
        <p:xfrm>
          <a:off x="4876800" y="1066801"/>
          <a:ext cx="6581776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216982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85184E4-C93A-4E34-8365-1886AAC5DE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DACB662-A5D2-F8FF-A6C0-A4AB841F1F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8" y="554762"/>
            <a:ext cx="3623818" cy="4559890"/>
          </a:xfrm>
        </p:spPr>
        <p:txBody>
          <a:bodyPr>
            <a:normAutofit/>
          </a:bodyPr>
          <a:lstStyle/>
          <a:p>
            <a:r>
              <a:rPr lang="nl-NL" dirty="0"/>
              <a:t>Wat is er de afgelopen tijd gebeurd?</a:t>
            </a:r>
            <a:endParaRPr lang="en-GB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AB0D40B-37F7-4F1F-B956-AFC12066AB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4868972" y="723901"/>
            <a:ext cx="15948" cy="545007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Tijdelijke aanduiding voor inhoud 2">
            <a:extLst>
              <a:ext uri="{FF2B5EF4-FFF2-40B4-BE49-F238E27FC236}">
                <a16:creationId xmlns:a16="http://schemas.microsoft.com/office/drawing/2014/main" id="{0B079492-6242-D368-74DB-71E5A64B395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90459697"/>
              </p:ext>
            </p:extLst>
          </p:nvPr>
        </p:nvGraphicFramePr>
        <p:xfrm>
          <a:off x="5715000" y="723900"/>
          <a:ext cx="5715000" cy="541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712175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8">
            <a:extLst>
              <a:ext uri="{FF2B5EF4-FFF2-40B4-BE49-F238E27FC236}">
                <a16:creationId xmlns:a16="http://schemas.microsoft.com/office/drawing/2014/main" id="{F68B2C62-7648-4430-90D5-AE0F252AF1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75D0224-CFC0-F0DA-7905-40D09D5A3F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8" y="914400"/>
            <a:ext cx="10798176" cy="1051914"/>
          </a:xfrm>
        </p:spPr>
        <p:txBody>
          <a:bodyPr>
            <a:normAutofit/>
          </a:bodyPr>
          <a:lstStyle/>
          <a:p>
            <a:r>
              <a:rPr lang="nl-NL" dirty="0"/>
              <a:t>Wat doen we nu?</a:t>
            </a:r>
            <a:endParaRPr lang="en-GB" dirty="0"/>
          </a:p>
        </p:txBody>
      </p:sp>
      <p:cxnSp>
        <p:nvCxnSpPr>
          <p:cNvPr id="16" name="Straight Connector 10">
            <a:extLst>
              <a:ext uri="{FF2B5EF4-FFF2-40B4-BE49-F238E27FC236}">
                <a16:creationId xmlns:a16="http://schemas.microsoft.com/office/drawing/2014/main" id="{9BB96FAB-CCBF-4D1E-9D0D-B038ACC29B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6383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7" name="Tijdelijke aanduiding voor inhoud 2">
            <a:extLst>
              <a:ext uri="{FF2B5EF4-FFF2-40B4-BE49-F238E27FC236}">
                <a16:creationId xmlns:a16="http://schemas.microsoft.com/office/drawing/2014/main" id="{65FCC23E-2905-9113-2A77-E073C55F64A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57690527"/>
              </p:ext>
            </p:extLst>
          </p:nvPr>
        </p:nvGraphicFramePr>
        <p:xfrm>
          <a:off x="800100" y="2276474"/>
          <a:ext cx="10629900" cy="38576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378579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E1750109-3B91-4506-B997-0CD8E35A14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233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72D8D1B-59F6-4FF3-8547-9BBB6129F2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1331" y="480060"/>
            <a:ext cx="3442553" cy="278807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4E8A9494-BC66-5E2F-874F-FD13F32662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694" y="643467"/>
            <a:ext cx="2687852" cy="2475653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2C444748-5A8D-4B53-89FE-42B455DFA2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25618" y="487090"/>
            <a:ext cx="3588171" cy="278104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6301A182-374C-BB99-B5F9-38795C5E51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1990" y="650497"/>
            <a:ext cx="3092275" cy="2468623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14044C96-7CFD-44DB-A579-D77B0D37C6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35998" y="487090"/>
            <a:ext cx="3588174" cy="278104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84F1DF4F-6E68-9C51-4B0B-A015D63CAA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13518" y="920555"/>
            <a:ext cx="3252903" cy="1928506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8FC8C21F-9484-4A71-ABFA-6C10682FAC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1331" y="3603670"/>
            <a:ext cx="3442553" cy="278807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Afbeelding 15">
            <a:extLst>
              <a:ext uri="{FF2B5EF4-FFF2-40B4-BE49-F238E27FC236}">
                <a16:creationId xmlns:a16="http://schemas.microsoft.com/office/drawing/2014/main" id="{5ECD91B3-7430-A7C3-9C34-92FC2ADFB5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4659" y="3748194"/>
            <a:ext cx="2360723" cy="2471631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F4FFA271-A10A-4AC3-8F06-E3313A197A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29502" y="3603670"/>
            <a:ext cx="3601167" cy="278807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7F9FE375-3674-4B26-B67B-30AFAF78CC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25618" y="3610700"/>
            <a:ext cx="3588171" cy="278104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D1666CB5-6283-8FCC-64B0-C829216B130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05433" y="4343728"/>
            <a:ext cx="3217333" cy="1351084"/>
          </a:xfrm>
          <a:prstGeom prst="rect">
            <a:avLst/>
          </a:prstGeom>
        </p:spPr>
      </p:pic>
      <p:pic>
        <p:nvPicPr>
          <p:cNvPr id="18" name="Afbeelding 17">
            <a:extLst>
              <a:ext uri="{FF2B5EF4-FFF2-40B4-BE49-F238E27FC236}">
                <a16:creationId xmlns:a16="http://schemas.microsoft.com/office/drawing/2014/main" id="{E4740A69-6B69-D9B8-C7D5-1FBEFE3C696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13518" y="4127291"/>
            <a:ext cx="3252903" cy="1720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4532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E1750109-3B91-4506-B997-0CD8E35A14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95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72D8D1B-59F6-4FF3-8547-9BBB6129F2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1331" y="480060"/>
            <a:ext cx="3442553" cy="278807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95F6A97B-06DD-723A-EC55-D3BEA01CBA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1660" y="643467"/>
            <a:ext cx="2463920" cy="2475653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2C444748-5A8D-4B53-89FE-42B455DFA2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25618" y="487090"/>
            <a:ext cx="3588171" cy="278104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Afbeelding 14">
            <a:extLst>
              <a:ext uri="{FF2B5EF4-FFF2-40B4-BE49-F238E27FC236}">
                <a16:creationId xmlns:a16="http://schemas.microsoft.com/office/drawing/2014/main" id="{5A10A1BC-98DB-B100-02B8-D982EBD5D3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0135" y="650497"/>
            <a:ext cx="2675985" cy="2468623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14044C96-7CFD-44DB-A579-D77B0D37C6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35998" y="487090"/>
            <a:ext cx="3588174" cy="278104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E600995A-3B55-98D2-13A5-BCB03149B0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44982" y="650497"/>
            <a:ext cx="3189974" cy="2468623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8FC8C21F-9484-4A71-ABFA-6C10682FAC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1331" y="3603670"/>
            <a:ext cx="3442553" cy="278807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E274FB95-1E8D-3183-2420-9F95CFFB39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6521" y="3748194"/>
            <a:ext cx="2176999" cy="2471631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F4FFA271-A10A-4AC3-8F06-E3313A197A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29502" y="3603670"/>
            <a:ext cx="3601167" cy="278807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7F9FE375-3674-4B26-B67B-30AFAF78CC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25618" y="3610700"/>
            <a:ext cx="3588171" cy="278104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1F177490-97F5-2B1B-DAF3-D7B8DB2B816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05433" y="4131909"/>
            <a:ext cx="3217333" cy="1774722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2B48C93D-65BF-DD65-83E8-0723393002B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13518" y="4044182"/>
            <a:ext cx="3252903" cy="1886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1081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E1750109-3B91-4506-B997-0CD8E35A14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26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72D8D1B-59F6-4FF3-8547-9BBB6129F2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1331" y="480060"/>
            <a:ext cx="3442553" cy="278807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ECB5CE5C-D00E-A3A6-CAC8-5C64D95EDD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549" y="713007"/>
            <a:ext cx="3122143" cy="2336572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14044C96-7CFD-44DB-A579-D77B0D37C6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35998" y="487090"/>
            <a:ext cx="3588174" cy="278104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1362EAE1-0461-10DC-ABF5-9E3330CE42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13518" y="1082426"/>
            <a:ext cx="3252903" cy="1604765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8FC8C21F-9484-4A71-ABFA-6C10682FAC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1331" y="3603670"/>
            <a:ext cx="3442553" cy="278807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0AA24D02-FF03-3F0F-3504-93A48ABF12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1124" y="3748194"/>
            <a:ext cx="2667792" cy="2471631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2C444748-5A8D-4B53-89FE-42B455DFA2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25618" y="487090"/>
            <a:ext cx="3588171" cy="5897880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BFFA08A7-DFCC-7726-CD2E-257D3C1F6A3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81676" y="1913552"/>
            <a:ext cx="3252903" cy="3044956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F4FFA271-A10A-4AC3-8F06-E3313A197A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29502" y="3603670"/>
            <a:ext cx="3601167" cy="278807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D2ED6C33-1BB0-AF45-9609-FEF4758AF68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13518" y="4333456"/>
            <a:ext cx="3252903" cy="1308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3694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899D29A-691E-741A-481D-CD176BE7E2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 descr="Heibloem af van jarenlange smet nu verdachte geen dorpsgenoot blijkt">
            <a:extLst>
              <a:ext uri="{FF2B5EF4-FFF2-40B4-BE49-F238E27FC236}">
                <a16:creationId xmlns:a16="http://schemas.microsoft.com/office/drawing/2014/main" id="{309AC648-E011-8393-F7F8-76C3A81401A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7505" y="0"/>
            <a:ext cx="12369505" cy="7640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8996481"/>
      </p:ext>
    </p:extLst>
  </p:cSld>
  <p:clrMapOvr>
    <a:masterClrMapping/>
  </p:clrMapOvr>
</p:sld>
</file>

<file path=ppt/theme/theme1.xml><?xml version="1.0" encoding="utf-8"?>
<a:theme xmlns:a="http://schemas.openxmlformats.org/drawingml/2006/main" name="ChronicleVTI">
  <a:themeElements>
    <a:clrScheme name="Chronicle">
      <a:dk1>
        <a:srgbClr val="000000"/>
      </a:dk1>
      <a:lt1>
        <a:srgbClr val="FFFFFF"/>
      </a:lt1>
      <a:dk2>
        <a:srgbClr val="1C1C32"/>
      </a:dk2>
      <a:lt2>
        <a:srgbClr val="F8F4F1"/>
      </a:lt2>
      <a:accent1>
        <a:srgbClr val="734B67"/>
      </a:accent1>
      <a:accent2>
        <a:srgbClr val="959EBB"/>
      </a:accent2>
      <a:accent3>
        <a:srgbClr val="596781"/>
      </a:accent3>
      <a:accent4>
        <a:srgbClr val="7F6E8C"/>
      </a:accent4>
      <a:accent5>
        <a:srgbClr val="DB9A8F"/>
      </a:accent5>
      <a:accent6>
        <a:srgbClr val="C29AB1"/>
      </a:accent6>
      <a:hlink>
        <a:srgbClr val="778BA2"/>
      </a:hlink>
      <a:folHlink>
        <a:srgbClr val="A27C99"/>
      </a:folHlink>
    </a:clrScheme>
    <a:fontScheme name="Univers Calisto">
      <a:majorFont>
        <a:latin typeface="Univers Condensed"/>
        <a:ea typeface=""/>
        <a:cs typeface=""/>
      </a:majorFont>
      <a:minorFont>
        <a:latin typeface="Calisto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 w="12700" cap="flat" cmpd="sng" algn="ctr">
          <a:noFill/>
          <a:prstDash val="solid"/>
          <a:miter lim="800000"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chemeClr val="accent1">
                  <a:shade val="50000"/>
                </a:schemeClr>
              </a:solidFill>
              <a:prstDash val="solid"/>
              <a:miter lim="800000"/>
            </a14:hiddenLine>
          </a:ext>
        </a:extLst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ChronicleVTI" id="{508E4D90-5116-4BF0-876B-3F422DD1F65F}" vid="{AA21DC3D-92A8-43A4-8358-ED428371CD55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7004</TotalTime>
  <Words>200</Words>
  <Application>Microsoft Office PowerPoint</Application>
  <PresentationFormat>Breedbeeld</PresentationFormat>
  <Paragraphs>53</Paragraphs>
  <Slides>18</Slides>
  <Notes>5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18</vt:i4>
      </vt:variant>
    </vt:vector>
  </HeadingPairs>
  <TitlesOfParts>
    <vt:vector size="25" baseType="lpstr">
      <vt:lpstr>Aharoni</vt:lpstr>
      <vt:lpstr>Aptos</vt:lpstr>
      <vt:lpstr>Arial</vt:lpstr>
      <vt:lpstr>Bierstadt</vt:lpstr>
      <vt:lpstr>Calisto MT</vt:lpstr>
      <vt:lpstr>Univers Condensed</vt:lpstr>
      <vt:lpstr>ChronicleVTI</vt:lpstr>
      <vt:lpstr>Bewonersavond en omgevingsdialoog </vt:lpstr>
      <vt:lpstr>PowerPoint-presentatie</vt:lpstr>
      <vt:lpstr>Programma</vt:lpstr>
      <vt:lpstr>Wat is er de afgelopen tijd gebeurd?</vt:lpstr>
      <vt:lpstr>Wat doen we nu?</vt:lpstr>
      <vt:lpstr>PowerPoint-presentatie</vt:lpstr>
      <vt:lpstr>PowerPoint-presentatie</vt:lpstr>
      <vt:lpstr>PowerPoint-presentatie</vt:lpstr>
      <vt:lpstr>PowerPoint-presentatie</vt:lpstr>
      <vt:lpstr>Werkgroep Bouw en buitenruimte</vt:lpstr>
      <vt:lpstr>Werkgroep Bouw en buitenruimte</vt:lpstr>
      <vt:lpstr>PowerPoint-presentatie</vt:lpstr>
      <vt:lpstr>PowerPoint-presentatie</vt:lpstr>
      <vt:lpstr>Werkgroep Bouw en buitenruimte</vt:lpstr>
      <vt:lpstr>Werkgroep Beheer</vt:lpstr>
      <vt:lpstr>Deadline 1 of 2 juli 2025</vt:lpstr>
      <vt:lpstr>De toekomst</vt:lpstr>
      <vt:lpstr>Vragen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Keurs, Jos</dc:creator>
  <cp:lastModifiedBy>Johan en Sandra</cp:lastModifiedBy>
  <cp:revision>2</cp:revision>
  <dcterms:created xsi:type="dcterms:W3CDTF">2025-05-09T20:13:38Z</dcterms:created>
  <dcterms:modified xsi:type="dcterms:W3CDTF">2025-05-18T14:34:58Z</dcterms:modified>
</cp:coreProperties>
</file>